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3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2.xml" ContentType="application/vnd.openxmlformats-officedocument.presentationml.notesSlide+xml"/>
  <Override PartName="/ppt/tags/tag42.xml" ContentType="application/vnd.openxmlformats-officedocument.presentationml.tags+xml"/>
  <Override PartName="/ppt/notesSlides/notesSlide2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notesSlides/notesSlide2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0.xml" ContentType="application/vnd.openxmlformats-officedocument.presentationml.notesSlide+xml"/>
  <Override PartName="/ppt/tags/tag62.xml" ContentType="application/vnd.openxmlformats-officedocument.presentationml.tags+xml"/>
  <Override PartName="/ppt/notesSlides/notesSlide3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2.xml" ContentType="application/vnd.openxmlformats-officedocument.presentationml.notesSlide+xml"/>
  <Override PartName="/ppt/tags/tag68.xml" ContentType="application/vnd.openxmlformats-officedocument.presentationml.tags+xml"/>
  <Override PartName="/ppt/notesSlides/notesSlide3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5.xml" ContentType="application/vnd.openxmlformats-officedocument.presentationml.notesSlide+xml"/>
  <Override PartName="/ppt/tags/tag73.xml" ContentType="application/vnd.openxmlformats-officedocument.presentationml.tags+xml"/>
  <Override PartName="/ppt/notesSlides/notesSlide3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7.xml" ContentType="application/vnd.openxmlformats-officedocument.presentationml.notesSlide+xml"/>
  <Override PartName="/ppt/tags/tag76.xml" ContentType="application/vnd.openxmlformats-officedocument.presentationml.tags+xml"/>
  <Override PartName="/ppt/notesSlides/notesSlide3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95.xml" ContentType="application/vnd.openxmlformats-officedocument.presentationml.tags+xml"/>
  <Override PartName="/ppt/notesSlides/notesSlide4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3.xml" ContentType="application/vnd.openxmlformats-officedocument.presentationml.notesSlide+xml"/>
  <Override PartName="/ppt/tags/tag99.xml" ContentType="application/vnd.openxmlformats-officedocument.presentationml.tags+xml"/>
  <Override PartName="/ppt/notesSlides/notesSlide44.xml" ContentType="application/vnd.openxmlformats-officedocument.presentationml.notesSlide+xml"/>
  <Override PartName="/ppt/tags/tag100.xml" ContentType="application/vnd.openxmlformats-officedocument.presentationml.tags+xml"/>
  <Override PartName="/ppt/notesSlides/notesSlide45.xml" ContentType="application/vnd.openxmlformats-officedocument.presentationml.notesSlide+xml"/>
  <Override PartName="/ppt/tags/tag101.xml" ContentType="application/vnd.openxmlformats-officedocument.presentationml.tags+xml"/>
  <Override PartName="/ppt/notesSlides/notesSlide46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1272" r:id="rId3"/>
    <p:sldId id="1215" r:id="rId4"/>
    <p:sldId id="267" r:id="rId5"/>
    <p:sldId id="272" r:id="rId6"/>
    <p:sldId id="1216" r:id="rId7"/>
    <p:sldId id="1217" r:id="rId8"/>
    <p:sldId id="1218" r:id="rId9"/>
    <p:sldId id="1219" r:id="rId10"/>
    <p:sldId id="1220" r:id="rId11"/>
    <p:sldId id="1221" r:id="rId12"/>
    <p:sldId id="1273" r:id="rId13"/>
    <p:sldId id="1222" r:id="rId14"/>
    <p:sldId id="1223" r:id="rId15"/>
    <p:sldId id="1224" r:id="rId16"/>
    <p:sldId id="1225" r:id="rId17"/>
    <p:sldId id="1226" r:id="rId18"/>
    <p:sldId id="1227" r:id="rId19"/>
    <p:sldId id="1228" r:id="rId20"/>
    <p:sldId id="1229" r:id="rId21"/>
    <p:sldId id="1275" r:id="rId22"/>
    <p:sldId id="1231" r:id="rId23"/>
    <p:sldId id="1232" r:id="rId24"/>
    <p:sldId id="1233" r:id="rId25"/>
    <p:sldId id="1234" r:id="rId26"/>
    <p:sldId id="1235" r:id="rId27"/>
    <p:sldId id="1236" r:id="rId28"/>
    <p:sldId id="1237" r:id="rId29"/>
    <p:sldId id="1238" r:id="rId30"/>
    <p:sldId id="1239" r:id="rId31"/>
    <p:sldId id="1240" r:id="rId32"/>
    <p:sldId id="1241" r:id="rId33"/>
    <p:sldId id="1029" r:id="rId34"/>
    <p:sldId id="1123" r:id="rId35"/>
    <p:sldId id="1043" r:id="rId36"/>
    <p:sldId id="1124" r:id="rId37"/>
    <p:sldId id="1030" r:id="rId38"/>
    <p:sldId id="1150" r:id="rId39"/>
    <p:sldId id="1127" r:id="rId40"/>
    <p:sldId id="1128" r:id="rId41"/>
    <p:sldId id="1031" r:id="rId42"/>
    <p:sldId id="1129" r:id="rId43"/>
    <p:sldId id="1130" r:id="rId44"/>
    <p:sldId id="1032" r:id="rId45"/>
    <p:sldId id="1151" r:id="rId46"/>
    <p:sldId id="1131" r:id="rId47"/>
    <p:sldId id="1132" r:id="rId48"/>
    <p:sldId id="1133" r:id="rId49"/>
    <p:sldId id="1033" r:id="rId50"/>
    <p:sldId id="1125" r:id="rId51"/>
    <p:sldId id="1126" r:id="rId52"/>
    <p:sldId id="1242" r:id="rId53"/>
    <p:sldId id="1243" r:id="rId54"/>
    <p:sldId id="1244" r:id="rId55"/>
    <p:sldId id="1245" r:id="rId56"/>
    <p:sldId id="1247" r:id="rId57"/>
    <p:sldId id="1248" r:id="rId58"/>
    <p:sldId id="1249" r:id="rId59"/>
    <p:sldId id="1250" r:id="rId60"/>
    <p:sldId id="1251" r:id="rId61"/>
    <p:sldId id="1253" r:id="rId62"/>
    <p:sldId id="1254" r:id="rId63"/>
    <p:sldId id="1255" r:id="rId64"/>
    <p:sldId id="1256" r:id="rId65"/>
    <p:sldId id="1257" r:id="rId66"/>
    <p:sldId id="1259" r:id="rId67"/>
    <p:sldId id="1279" r:id="rId68"/>
    <p:sldId id="1278" r:id="rId69"/>
    <p:sldId id="1263" r:id="rId70"/>
    <p:sldId id="1264" r:id="rId71"/>
    <p:sldId id="1265" r:id="rId72"/>
    <p:sldId id="1266" r:id="rId73"/>
    <p:sldId id="1267" r:id="rId74"/>
    <p:sldId id="1268" r:id="rId75"/>
    <p:sldId id="1269" r:id="rId76"/>
    <p:sldId id="1280" r:id="rId77"/>
    <p:sldId id="1358" r:id="rId78"/>
    <p:sldId id="1359" r:id="rId79"/>
    <p:sldId id="1360" r:id="rId80"/>
    <p:sldId id="1370" r:id="rId81"/>
    <p:sldId id="1371" r:id="rId82"/>
    <p:sldId id="1373" r:id="rId83"/>
    <p:sldId id="1375" r:id="rId84"/>
    <p:sldId id="1382" r:id="rId85"/>
    <p:sldId id="1383" r:id="rId86"/>
    <p:sldId id="1389" r:id="rId87"/>
    <p:sldId id="1390" r:id="rId88"/>
    <p:sldId id="1391" r:id="rId89"/>
    <p:sldId id="1392" r:id="rId90"/>
    <p:sldId id="1393" r:id="rId91"/>
    <p:sldId id="1394" r:id="rId92"/>
    <p:sldId id="1395" r:id="rId93"/>
    <p:sldId id="1396" r:id="rId94"/>
    <p:sldId id="1397" r:id="rId95"/>
    <p:sldId id="1398" r:id="rId96"/>
    <p:sldId id="1399" r:id="rId97"/>
    <p:sldId id="1400" r:id="rId98"/>
    <p:sldId id="1401" r:id="rId99"/>
    <p:sldId id="1402" r:id="rId100"/>
    <p:sldId id="1403" r:id="rId101"/>
    <p:sldId id="261" r:id="rId102"/>
    <p:sldId id="1405" r:id="rId10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82815" autoAdjust="0"/>
  </p:normalViewPr>
  <p:slideViewPr>
    <p:cSldViewPr snapToGrid="0" snapToObjects="1">
      <p:cViewPr varScale="1">
        <p:scale>
          <a:sx n="58" d="100"/>
          <a:sy n="58" d="100"/>
        </p:scale>
        <p:origin x="-1302" y="-84"/>
      </p:cViewPr>
      <p:guideLst>
        <p:guide orient="horz" pos="2160"/>
        <p:guide pos="38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1" loCatId="list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参照完整性约束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Referential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23B9A-19DA-4869-A484-E65AFB99AAB2}" type="presOf" srcId="{DC1ED2BB-B659-4765-83FA-5DE84BC7D1CB}" destId="{AF9650C8-2B68-4681-BCD1-08F68583944C}" srcOrd="0" destOrd="0" presId="urn:microsoft.com/office/officeart/2005/8/layout/default#1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AD035E33-AAA3-47D1-9690-40261F64A78C}" type="presOf" srcId="{8CC51F4F-BA94-4E54-AEAE-6B663E3283F5}" destId="{757292EB-B5BF-4E3D-A906-B6EC3216FE17}" srcOrd="0" destOrd="0" presId="urn:microsoft.com/office/officeart/2005/8/layout/default#1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0463450E-FE23-4749-846D-F23F60AE5804}" type="presOf" srcId="{658A37A6-F1E8-4185-99F6-46F34A93FBEE}" destId="{9B218A8A-53B5-4AC7-90AB-FAF47F000DA7}" srcOrd="0" destOrd="0" presId="urn:microsoft.com/office/officeart/2005/8/layout/default#1"/>
    <dgm:cxn modelId="{2017A1A3-4B77-43B6-9A7A-549874C4A16C}" type="presOf" srcId="{574AF7EB-884F-454F-94EF-A6F331C60732}" destId="{336946BC-28A8-4C22-AF3D-120FE42C9D67}" srcOrd="0" destOrd="0" presId="urn:microsoft.com/office/officeart/2005/8/layout/default#1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141012CC-B1AE-4527-9136-DB7424EC932B}" type="presParOf" srcId="{757292EB-B5BF-4E3D-A906-B6EC3216FE17}" destId="{336946BC-28A8-4C22-AF3D-120FE42C9D67}" srcOrd="0" destOrd="0" presId="urn:microsoft.com/office/officeart/2005/8/layout/default#1"/>
    <dgm:cxn modelId="{F6ACAEFD-26ED-4BC3-B73B-21E3880DA611}" type="presParOf" srcId="{757292EB-B5BF-4E3D-A906-B6EC3216FE17}" destId="{7BC66627-A6A7-41D9-91A8-DC448CBFEFF6}" srcOrd="1" destOrd="0" presId="urn:microsoft.com/office/officeart/2005/8/layout/default#1"/>
    <dgm:cxn modelId="{881AFDA0-53C0-4C85-87F0-1950B67F0438}" type="presParOf" srcId="{757292EB-B5BF-4E3D-A906-B6EC3216FE17}" destId="{9B218A8A-53B5-4AC7-90AB-FAF47F000DA7}" srcOrd="2" destOrd="0" presId="urn:microsoft.com/office/officeart/2005/8/layout/default#1"/>
    <dgm:cxn modelId="{78F3BC03-4621-4BB9-A134-75CD38DC83BC}" type="presParOf" srcId="{757292EB-B5BF-4E3D-A906-B6EC3216FE17}" destId="{1707BA95-35E2-4D49-9CA9-2951F6F5C8B1}" srcOrd="3" destOrd="0" presId="urn:microsoft.com/office/officeart/2005/8/layout/default#1"/>
    <dgm:cxn modelId="{E6FF1D61-26F9-4FC0-8D86-066BC559A012}" type="presParOf" srcId="{757292EB-B5BF-4E3D-A906-B6EC3216FE17}" destId="{AF9650C8-2B68-4681-BCD1-08F68583944C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AADDDB-6EF8-4556-9857-A0BD4803DD85}" type="doc">
      <dgm:prSet loTypeId="urn:microsoft.com/office/officeart/2005/8/layout/chevron1" loCatId="process" qsTypeId="urn:microsoft.com/office/officeart/2005/8/quickstyle/simple2#10" qsCatId="simple" csTypeId="urn:microsoft.com/office/officeart/2005/8/colors/accent2_1#10" csCatId="accent2" phldr="1"/>
      <dgm:spPr/>
    </dgm:pt>
    <dgm:pt modelId="{83DE3395-9A3D-48FD-A3F0-82F10DF3E2A9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CBE93EC6-AF82-4CB9-A638-F92122BFBE72}" type="par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8A7C6EA-B471-4616-996D-8D80E2791D0B}" type="sib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54FC8D-4A9D-4454-942D-5723A7B3C310}">
      <dgm:prSet phldrT="[文本]" custT="1"/>
      <dgm:spPr/>
      <dgm:t>
        <a:bodyPr/>
        <a:lstStyle/>
        <a:p>
          <a:r>
            <a:rPr lang="zh-CN" altLang="en-US" sz="200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检查参照完整性约束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BD420E8-C246-48F9-9193-59F586828744}" type="par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9656F51-EC3C-4786-8F32-074473A530CC}" type="sib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505DEF-DD81-4027-AD90-968EA86DBA8D}">
      <dgm:prSet phldrT="[文本]" custT="1"/>
      <dgm:spPr>
        <a:ln>
          <a:noFill/>
        </a:ln>
      </dgm:spPr>
      <dgm:t>
        <a:bodyPr/>
        <a:lstStyle/>
        <a:p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F37B05-16E3-4C5F-ACA8-17528BD1EA14}" type="sib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3AA982D-028E-46EA-B19B-A87343965981}" type="par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D70E9B-80D5-44D9-8B1D-8E395D7B62C7}" type="pres">
      <dgm:prSet presAssocID="{89AADDDB-6EF8-4556-9857-A0BD4803DD85}" presName="Name0" presStyleCnt="0">
        <dgm:presLayoutVars>
          <dgm:dir/>
          <dgm:animLvl val="lvl"/>
          <dgm:resizeHandles val="exact"/>
        </dgm:presLayoutVars>
      </dgm:prSet>
      <dgm:spPr/>
    </dgm:pt>
    <dgm:pt modelId="{2B812467-14E5-4ECA-82DD-B7293CB58DFB}" type="pres">
      <dgm:prSet presAssocID="{83DE3395-9A3D-48FD-A3F0-82F10DF3E2A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4A60D-BA0A-42E4-803B-4BC8A050DC83}" type="pres">
      <dgm:prSet presAssocID="{08A7C6EA-B471-4616-996D-8D80E2791D0B}" presName="parTxOnlySpace" presStyleCnt="0"/>
      <dgm:spPr/>
    </dgm:pt>
    <dgm:pt modelId="{F60FEC0B-519D-4A26-BAB2-344FC8959584}" type="pres">
      <dgm:prSet presAssocID="{EC54FC8D-4A9D-4454-942D-5723A7B3C31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0025EC-CE8B-4F24-A48C-BF23449EC1C9}" type="pres">
      <dgm:prSet presAssocID="{99656F51-EC3C-4786-8F32-074473A530CC}" presName="parTxOnlySpace" presStyleCnt="0"/>
      <dgm:spPr/>
    </dgm:pt>
    <dgm:pt modelId="{F8128E04-EBD6-4487-94CD-C942585FDA68}" type="pres">
      <dgm:prSet presAssocID="{90505DEF-DD81-4027-AD90-968EA86DBA8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4104C48-DB7C-4FCA-B621-258A25A21415}" type="presOf" srcId="{83DE3395-9A3D-48FD-A3F0-82F10DF3E2A9}" destId="{2B812467-14E5-4ECA-82DD-B7293CB58DFB}" srcOrd="0" destOrd="0" presId="urn:microsoft.com/office/officeart/2005/8/layout/chevron1"/>
    <dgm:cxn modelId="{013E54FD-D4C2-415C-865C-7344502567C9}" srcId="{89AADDDB-6EF8-4556-9857-A0BD4803DD85}" destId="{EC54FC8D-4A9D-4454-942D-5723A7B3C310}" srcOrd="1" destOrd="0" parTransId="{BBD420E8-C246-48F9-9193-59F586828744}" sibTransId="{99656F51-EC3C-4786-8F32-074473A530CC}"/>
    <dgm:cxn modelId="{2C739E22-7414-4B22-B058-D420799E947E}" type="presOf" srcId="{89AADDDB-6EF8-4556-9857-A0BD4803DD85}" destId="{EAD70E9B-80D5-44D9-8B1D-8E395D7B62C7}" srcOrd="0" destOrd="0" presId="urn:microsoft.com/office/officeart/2005/8/layout/chevron1"/>
    <dgm:cxn modelId="{0B870A98-9DA8-4C9F-90BF-BDF8F4B77CF5}" srcId="{89AADDDB-6EF8-4556-9857-A0BD4803DD85}" destId="{83DE3395-9A3D-48FD-A3F0-82F10DF3E2A9}" srcOrd="0" destOrd="0" parTransId="{CBE93EC6-AF82-4CB9-A638-F92122BFBE72}" sibTransId="{08A7C6EA-B471-4616-996D-8D80E2791D0B}"/>
    <dgm:cxn modelId="{5C75E92E-DBB5-4ACF-B612-964BDBCA4640}" type="presOf" srcId="{90505DEF-DD81-4027-AD90-968EA86DBA8D}" destId="{F8128E04-EBD6-4487-94CD-C942585FDA68}" srcOrd="0" destOrd="0" presId="urn:microsoft.com/office/officeart/2005/8/layout/chevron1"/>
    <dgm:cxn modelId="{2BE8283E-E052-4606-A343-E14791BD027D}" type="presOf" srcId="{EC54FC8D-4A9D-4454-942D-5723A7B3C310}" destId="{F60FEC0B-519D-4A26-BAB2-344FC8959584}" srcOrd="0" destOrd="0" presId="urn:microsoft.com/office/officeart/2005/8/layout/chevron1"/>
    <dgm:cxn modelId="{DC163236-4A72-41A7-A6AE-E20BBA1E3A71}" srcId="{89AADDDB-6EF8-4556-9857-A0BD4803DD85}" destId="{90505DEF-DD81-4027-AD90-968EA86DBA8D}" srcOrd="2" destOrd="0" parTransId="{73AA982D-028E-46EA-B19B-A87343965981}" sibTransId="{ECF37B05-16E3-4C5F-ACA8-17528BD1EA14}"/>
    <dgm:cxn modelId="{0D0D6242-27A9-4D81-BF9C-A2C1D843FD42}" type="presParOf" srcId="{EAD70E9B-80D5-44D9-8B1D-8E395D7B62C7}" destId="{2B812467-14E5-4ECA-82DD-B7293CB58DFB}" srcOrd="0" destOrd="0" presId="urn:microsoft.com/office/officeart/2005/8/layout/chevron1"/>
    <dgm:cxn modelId="{B22DED6E-8402-4843-BC7A-7B4FF78F9F96}" type="presParOf" srcId="{EAD70E9B-80D5-44D9-8B1D-8E395D7B62C7}" destId="{DBF4A60D-BA0A-42E4-803B-4BC8A050DC83}" srcOrd="1" destOrd="0" presId="urn:microsoft.com/office/officeart/2005/8/layout/chevron1"/>
    <dgm:cxn modelId="{E5ACF430-BC21-4323-B758-BC520CB4B1F1}" type="presParOf" srcId="{EAD70E9B-80D5-44D9-8B1D-8E395D7B62C7}" destId="{F60FEC0B-519D-4A26-BAB2-344FC8959584}" srcOrd="2" destOrd="0" presId="urn:microsoft.com/office/officeart/2005/8/layout/chevron1"/>
    <dgm:cxn modelId="{9CF091A7-097E-4DC4-BC78-408C1D9303AA}" type="presParOf" srcId="{EAD70E9B-80D5-44D9-8B1D-8E395D7B62C7}" destId="{FB0025EC-CE8B-4F24-A48C-BF23449EC1C9}" srcOrd="3" destOrd="0" presId="urn:microsoft.com/office/officeart/2005/8/layout/chevron1"/>
    <dgm:cxn modelId="{B61C69C8-C508-4DFC-A842-781E72D84511}" type="presParOf" srcId="{EAD70E9B-80D5-44D9-8B1D-8E395D7B62C7}" destId="{F8128E04-EBD6-4487-94CD-C942585FDA6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AADDDB-6EF8-4556-9857-A0BD4803DD85}" type="doc">
      <dgm:prSet loTypeId="urn:microsoft.com/office/officeart/2005/8/layout/chevron1" loCatId="process" qsTypeId="urn:microsoft.com/office/officeart/2005/8/quickstyle/simple2#11" qsCatId="simple" csTypeId="urn:microsoft.com/office/officeart/2005/8/colors/accent2_1#11" csCatId="accent2" phldr="1"/>
      <dgm:spPr/>
    </dgm:pt>
    <dgm:pt modelId="{83DE3395-9A3D-48FD-A3F0-82F10DF3E2A9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CBE93EC6-AF82-4CB9-A638-F92122BFBE72}" type="par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8A7C6EA-B471-4616-996D-8D80E2791D0B}" type="sib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54FC8D-4A9D-4454-942D-5723A7B3C310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检查参照完整性约束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BD420E8-C246-48F9-9193-59F586828744}" type="par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9656F51-EC3C-4786-8F32-074473A530CC}" type="sib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505DEF-DD81-4027-AD90-968EA86DBA8D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检查用户定义完整性约束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3AA982D-028E-46EA-B19B-A87343965981}" type="par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F37B05-16E3-4C5F-ACA8-17528BD1EA14}" type="sib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D70E9B-80D5-44D9-8B1D-8E395D7B62C7}" type="pres">
      <dgm:prSet presAssocID="{89AADDDB-6EF8-4556-9857-A0BD4803DD85}" presName="Name0" presStyleCnt="0">
        <dgm:presLayoutVars>
          <dgm:dir/>
          <dgm:animLvl val="lvl"/>
          <dgm:resizeHandles val="exact"/>
        </dgm:presLayoutVars>
      </dgm:prSet>
      <dgm:spPr/>
    </dgm:pt>
    <dgm:pt modelId="{2B812467-14E5-4ECA-82DD-B7293CB58DFB}" type="pres">
      <dgm:prSet presAssocID="{83DE3395-9A3D-48FD-A3F0-82F10DF3E2A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4A60D-BA0A-42E4-803B-4BC8A050DC83}" type="pres">
      <dgm:prSet presAssocID="{08A7C6EA-B471-4616-996D-8D80E2791D0B}" presName="parTxOnlySpace" presStyleCnt="0"/>
      <dgm:spPr/>
    </dgm:pt>
    <dgm:pt modelId="{F60FEC0B-519D-4A26-BAB2-344FC8959584}" type="pres">
      <dgm:prSet presAssocID="{EC54FC8D-4A9D-4454-942D-5723A7B3C31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0025EC-CE8B-4F24-A48C-BF23449EC1C9}" type="pres">
      <dgm:prSet presAssocID="{99656F51-EC3C-4786-8F32-074473A530CC}" presName="parTxOnlySpace" presStyleCnt="0"/>
      <dgm:spPr/>
    </dgm:pt>
    <dgm:pt modelId="{F8128E04-EBD6-4487-94CD-C942585FDA68}" type="pres">
      <dgm:prSet presAssocID="{90505DEF-DD81-4027-AD90-968EA86DBA8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ACAC4D-199F-4DAD-AF8E-6E3B232995AE}" type="presOf" srcId="{83DE3395-9A3D-48FD-A3F0-82F10DF3E2A9}" destId="{2B812467-14E5-4ECA-82DD-B7293CB58DFB}" srcOrd="0" destOrd="0" presId="urn:microsoft.com/office/officeart/2005/8/layout/chevron1"/>
    <dgm:cxn modelId="{013E54FD-D4C2-415C-865C-7344502567C9}" srcId="{89AADDDB-6EF8-4556-9857-A0BD4803DD85}" destId="{EC54FC8D-4A9D-4454-942D-5723A7B3C310}" srcOrd="1" destOrd="0" parTransId="{BBD420E8-C246-48F9-9193-59F586828744}" sibTransId="{99656F51-EC3C-4786-8F32-074473A530CC}"/>
    <dgm:cxn modelId="{0B870A98-9DA8-4C9F-90BF-BDF8F4B77CF5}" srcId="{89AADDDB-6EF8-4556-9857-A0BD4803DD85}" destId="{83DE3395-9A3D-48FD-A3F0-82F10DF3E2A9}" srcOrd="0" destOrd="0" parTransId="{CBE93EC6-AF82-4CB9-A638-F92122BFBE72}" sibTransId="{08A7C6EA-B471-4616-996D-8D80E2791D0B}"/>
    <dgm:cxn modelId="{37049197-A9E6-4C25-BB4A-CBB15D7FCF91}" type="presOf" srcId="{EC54FC8D-4A9D-4454-942D-5723A7B3C310}" destId="{F60FEC0B-519D-4A26-BAB2-344FC8959584}" srcOrd="0" destOrd="0" presId="urn:microsoft.com/office/officeart/2005/8/layout/chevron1"/>
    <dgm:cxn modelId="{D2498C76-CCAD-4724-8738-916A44B9FA89}" type="presOf" srcId="{89AADDDB-6EF8-4556-9857-A0BD4803DD85}" destId="{EAD70E9B-80D5-44D9-8B1D-8E395D7B62C7}" srcOrd="0" destOrd="0" presId="urn:microsoft.com/office/officeart/2005/8/layout/chevron1"/>
    <dgm:cxn modelId="{15483D51-DFEF-40BE-AA3C-AA9151C6862C}" type="presOf" srcId="{90505DEF-DD81-4027-AD90-968EA86DBA8D}" destId="{F8128E04-EBD6-4487-94CD-C942585FDA68}" srcOrd="0" destOrd="0" presId="urn:microsoft.com/office/officeart/2005/8/layout/chevron1"/>
    <dgm:cxn modelId="{DC163236-4A72-41A7-A6AE-E20BBA1E3A71}" srcId="{89AADDDB-6EF8-4556-9857-A0BD4803DD85}" destId="{90505DEF-DD81-4027-AD90-968EA86DBA8D}" srcOrd="2" destOrd="0" parTransId="{73AA982D-028E-46EA-B19B-A87343965981}" sibTransId="{ECF37B05-16E3-4C5F-ACA8-17528BD1EA14}"/>
    <dgm:cxn modelId="{BDAAD36A-AE6A-49E3-B142-9E2D0F8023CA}" type="presParOf" srcId="{EAD70E9B-80D5-44D9-8B1D-8E395D7B62C7}" destId="{2B812467-14E5-4ECA-82DD-B7293CB58DFB}" srcOrd="0" destOrd="0" presId="urn:microsoft.com/office/officeart/2005/8/layout/chevron1"/>
    <dgm:cxn modelId="{BC737992-8F0F-4888-BAEC-855A6546EE70}" type="presParOf" srcId="{EAD70E9B-80D5-44D9-8B1D-8E395D7B62C7}" destId="{DBF4A60D-BA0A-42E4-803B-4BC8A050DC83}" srcOrd="1" destOrd="0" presId="urn:microsoft.com/office/officeart/2005/8/layout/chevron1"/>
    <dgm:cxn modelId="{E973317D-24CA-4981-8DD8-34BA77E964B7}" type="presParOf" srcId="{EAD70E9B-80D5-44D9-8B1D-8E395D7B62C7}" destId="{F60FEC0B-519D-4A26-BAB2-344FC8959584}" srcOrd="2" destOrd="0" presId="urn:microsoft.com/office/officeart/2005/8/layout/chevron1"/>
    <dgm:cxn modelId="{01F2E530-6484-4727-BE0A-4A213E3A266C}" type="presParOf" srcId="{EAD70E9B-80D5-44D9-8B1D-8E395D7B62C7}" destId="{FB0025EC-CE8B-4F24-A48C-BF23449EC1C9}" srcOrd="3" destOrd="0" presId="urn:microsoft.com/office/officeart/2005/8/layout/chevron1"/>
    <dgm:cxn modelId="{B1D47DD6-D017-4436-84DD-A0BA34C1FCF2}" type="presParOf" srcId="{EAD70E9B-80D5-44D9-8B1D-8E395D7B62C7}" destId="{F8128E04-EBD6-4487-94CD-C942585FDA6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2" loCatId="list" qsTypeId="urn:microsoft.com/office/officeart/2005/8/quickstyle/simple2#2" qsCatId="simple" csTypeId="urn:microsoft.com/office/officeart/2005/8/colors/accent2_1#2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参照完整性约束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Referential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E15866-37AB-4236-8D87-5A44A8A411D5}" type="presOf" srcId="{658A37A6-F1E8-4185-99F6-46F34A93FBEE}" destId="{9B218A8A-53B5-4AC7-90AB-FAF47F000DA7}" srcOrd="0" destOrd="0" presId="urn:microsoft.com/office/officeart/2005/8/layout/default#2"/>
    <dgm:cxn modelId="{7D43AA9C-C696-45ED-BFA2-1D6F33594573}" type="presOf" srcId="{8CC51F4F-BA94-4E54-AEAE-6B663E3283F5}" destId="{757292EB-B5BF-4E3D-A906-B6EC3216FE17}" srcOrd="0" destOrd="0" presId="urn:microsoft.com/office/officeart/2005/8/layout/default#2"/>
    <dgm:cxn modelId="{EA2753FA-2BA1-4A45-9BB7-5E01BDF9B60A}" type="presOf" srcId="{574AF7EB-884F-454F-94EF-A6F331C60732}" destId="{336946BC-28A8-4C22-AF3D-120FE42C9D67}" srcOrd="0" destOrd="0" presId="urn:microsoft.com/office/officeart/2005/8/layout/default#2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4C86102C-89E7-4393-A9DC-905A42C5745E}" type="presOf" srcId="{DC1ED2BB-B659-4765-83FA-5DE84BC7D1CB}" destId="{AF9650C8-2B68-4681-BCD1-08F68583944C}" srcOrd="0" destOrd="0" presId="urn:microsoft.com/office/officeart/2005/8/layout/default#2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9B4767A0-87D0-476B-8D0D-72540D5192F7}" type="presParOf" srcId="{757292EB-B5BF-4E3D-A906-B6EC3216FE17}" destId="{336946BC-28A8-4C22-AF3D-120FE42C9D67}" srcOrd="0" destOrd="0" presId="urn:microsoft.com/office/officeart/2005/8/layout/default#2"/>
    <dgm:cxn modelId="{276FC05F-F1F4-402F-B421-45D964D380A8}" type="presParOf" srcId="{757292EB-B5BF-4E3D-A906-B6EC3216FE17}" destId="{7BC66627-A6A7-41D9-91A8-DC448CBFEFF6}" srcOrd="1" destOrd="0" presId="urn:microsoft.com/office/officeart/2005/8/layout/default#2"/>
    <dgm:cxn modelId="{961D237B-B2C2-417A-8A1A-AAAE03A47361}" type="presParOf" srcId="{757292EB-B5BF-4E3D-A906-B6EC3216FE17}" destId="{9B218A8A-53B5-4AC7-90AB-FAF47F000DA7}" srcOrd="2" destOrd="0" presId="urn:microsoft.com/office/officeart/2005/8/layout/default#2"/>
    <dgm:cxn modelId="{2EEB5471-C2CC-468E-B97E-0E8A4F149E5B}" type="presParOf" srcId="{757292EB-B5BF-4E3D-A906-B6EC3216FE17}" destId="{1707BA95-35E2-4D49-9CA9-2951F6F5C8B1}" srcOrd="3" destOrd="0" presId="urn:microsoft.com/office/officeart/2005/8/layout/default#2"/>
    <dgm:cxn modelId="{884D4E29-CD17-446D-9CAC-9F2CF032C730}" type="presParOf" srcId="{757292EB-B5BF-4E3D-A906-B6EC3216FE17}" destId="{AF9650C8-2B68-4681-BCD1-08F68583944C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3" loCatId="list" qsTypeId="urn:microsoft.com/office/officeart/2005/8/quickstyle/simple2#3" qsCatId="simple" csTypeId="urn:microsoft.com/office/officeart/2005/8/colors/accent2_1#3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EB13EABA-5CC7-4B5E-8878-192E387CCDAF}" type="presOf" srcId="{574AF7EB-884F-454F-94EF-A6F331C60732}" destId="{336946BC-28A8-4C22-AF3D-120FE42C9D67}" srcOrd="0" destOrd="0" presId="urn:microsoft.com/office/officeart/2005/8/layout/default#3"/>
    <dgm:cxn modelId="{798CC3E9-28FE-4980-8B0B-C8CB80E368FA}" type="presOf" srcId="{DC1ED2BB-B659-4765-83FA-5DE84BC7D1CB}" destId="{AF9650C8-2B68-4681-BCD1-08F68583944C}" srcOrd="0" destOrd="0" presId="urn:microsoft.com/office/officeart/2005/8/layout/default#3"/>
    <dgm:cxn modelId="{3524A734-5F15-4A62-A9FA-D13F6322C6CE}" type="presOf" srcId="{8CC51F4F-BA94-4E54-AEAE-6B663E3283F5}" destId="{757292EB-B5BF-4E3D-A906-B6EC3216FE17}" srcOrd="0" destOrd="0" presId="urn:microsoft.com/office/officeart/2005/8/layout/default#3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737B285E-DD32-45A9-9D72-C00EEE42D9F2}" type="presOf" srcId="{658A37A6-F1E8-4185-99F6-46F34A93FBEE}" destId="{9B218A8A-53B5-4AC7-90AB-FAF47F000DA7}" srcOrd="0" destOrd="0" presId="urn:microsoft.com/office/officeart/2005/8/layout/default#3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94F5342D-20B6-45EB-9F22-011B428F3E2A}" type="presParOf" srcId="{757292EB-B5BF-4E3D-A906-B6EC3216FE17}" destId="{336946BC-28A8-4C22-AF3D-120FE42C9D67}" srcOrd="0" destOrd="0" presId="urn:microsoft.com/office/officeart/2005/8/layout/default#3"/>
    <dgm:cxn modelId="{C2F77534-E481-4F43-8820-CBE2245A56D7}" type="presParOf" srcId="{757292EB-B5BF-4E3D-A906-B6EC3216FE17}" destId="{7BC66627-A6A7-41D9-91A8-DC448CBFEFF6}" srcOrd="1" destOrd="0" presId="urn:microsoft.com/office/officeart/2005/8/layout/default#3"/>
    <dgm:cxn modelId="{F640C834-3D56-440F-AC0C-41DFFECF8313}" type="presParOf" srcId="{757292EB-B5BF-4E3D-A906-B6EC3216FE17}" destId="{9B218A8A-53B5-4AC7-90AB-FAF47F000DA7}" srcOrd="2" destOrd="0" presId="urn:microsoft.com/office/officeart/2005/8/layout/default#3"/>
    <dgm:cxn modelId="{6F892B8E-45DC-4352-92D3-FE3949DAA34F}" type="presParOf" srcId="{757292EB-B5BF-4E3D-A906-B6EC3216FE17}" destId="{1707BA95-35E2-4D49-9CA9-2951F6F5C8B1}" srcOrd="3" destOrd="0" presId="urn:microsoft.com/office/officeart/2005/8/layout/default#3"/>
    <dgm:cxn modelId="{05A48928-69BD-4CC1-B478-D93029EFFA46}" type="presParOf" srcId="{757292EB-B5BF-4E3D-A906-B6EC3216FE17}" destId="{AF9650C8-2B68-4681-BCD1-08F68583944C}" srcOrd="4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4" loCatId="list" qsTypeId="urn:microsoft.com/office/officeart/2005/8/quickstyle/simple2#4" qsCatId="simple" csTypeId="urn:microsoft.com/office/officeart/2005/8/colors/accent2_1#4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6EEF90-BE50-4A55-A283-B92C78BC320D}" type="presOf" srcId="{574AF7EB-884F-454F-94EF-A6F331C60732}" destId="{336946BC-28A8-4C22-AF3D-120FE42C9D67}" srcOrd="0" destOrd="0" presId="urn:microsoft.com/office/officeart/2005/8/layout/default#4"/>
    <dgm:cxn modelId="{CA489581-F5DC-4AF4-9FD1-19B4C1E19E23}" type="presOf" srcId="{658A37A6-F1E8-4185-99F6-46F34A93FBEE}" destId="{9B218A8A-53B5-4AC7-90AB-FAF47F000DA7}" srcOrd="0" destOrd="0" presId="urn:microsoft.com/office/officeart/2005/8/layout/default#4"/>
    <dgm:cxn modelId="{C01F37DD-EA8B-4206-BAF1-4FA2605BB38C}" type="presOf" srcId="{DC1ED2BB-B659-4765-83FA-5DE84BC7D1CB}" destId="{AF9650C8-2B68-4681-BCD1-08F68583944C}" srcOrd="0" destOrd="0" presId="urn:microsoft.com/office/officeart/2005/8/layout/default#4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F9BB23FB-DDA3-41F8-AACC-1CE179E90C6A}" type="presOf" srcId="{8CC51F4F-BA94-4E54-AEAE-6B663E3283F5}" destId="{757292EB-B5BF-4E3D-A906-B6EC3216FE17}" srcOrd="0" destOrd="0" presId="urn:microsoft.com/office/officeart/2005/8/layout/default#4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B085CE07-7778-4B79-9173-A95F5077E51F}" type="presParOf" srcId="{757292EB-B5BF-4E3D-A906-B6EC3216FE17}" destId="{336946BC-28A8-4C22-AF3D-120FE42C9D67}" srcOrd="0" destOrd="0" presId="urn:microsoft.com/office/officeart/2005/8/layout/default#4"/>
    <dgm:cxn modelId="{791B392C-8533-4BDC-8E27-9E6AB760CD39}" type="presParOf" srcId="{757292EB-B5BF-4E3D-A906-B6EC3216FE17}" destId="{7BC66627-A6A7-41D9-91A8-DC448CBFEFF6}" srcOrd="1" destOrd="0" presId="urn:microsoft.com/office/officeart/2005/8/layout/default#4"/>
    <dgm:cxn modelId="{8B0C7E54-00BE-44EC-8235-B9BDA500CD24}" type="presParOf" srcId="{757292EB-B5BF-4E3D-A906-B6EC3216FE17}" destId="{9B218A8A-53B5-4AC7-90AB-FAF47F000DA7}" srcOrd="2" destOrd="0" presId="urn:microsoft.com/office/officeart/2005/8/layout/default#4"/>
    <dgm:cxn modelId="{22B7B058-F92C-4103-B698-94A3FA54FB1F}" type="presParOf" srcId="{757292EB-B5BF-4E3D-A906-B6EC3216FE17}" destId="{1707BA95-35E2-4D49-9CA9-2951F6F5C8B1}" srcOrd="3" destOrd="0" presId="urn:microsoft.com/office/officeart/2005/8/layout/default#4"/>
    <dgm:cxn modelId="{BD353247-EB47-4B21-B36A-83C5343C1FB7}" type="presParOf" srcId="{757292EB-B5BF-4E3D-A906-B6EC3216FE17}" destId="{AF9650C8-2B68-4681-BCD1-08F68583944C}" srcOrd="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5" loCatId="list" qsTypeId="urn:microsoft.com/office/officeart/2005/8/quickstyle/simple2#5" qsCatId="simple" csTypeId="urn:microsoft.com/office/officeart/2005/8/colors/accent2_1#5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C474B9-1E84-4753-98F0-A0F9A431AB04}" type="presOf" srcId="{574AF7EB-884F-454F-94EF-A6F331C60732}" destId="{336946BC-28A8-4C22-AF3D-120FE42C9D67}" srcOrd="0" destOrd="0" presId="urn:microsoft.com/office/officeart/2005/8/layout/default#5"/>
    <dgm:cxn modelId="{4B6797DE-3BEA-47E4-A279-69F6D8EBF744}" type="presOf" srcId="{DC1ED2BB-B659-4765-83FA-5DE84BC7D1CB}" destId="{AF9650C8-2B68-4681-BCD1-08F68583944C}" srcOrd="0" destOrd="0" presId="urn:microsoft.com/office/officeart/2005/8/layout/default#5"/>
    <dgm:cxn modelId="{E0F2FB84-3C91-4D7E-B3DB-A5AED97EDD58}" type="presOf" srcId="{658A37A6-F1E8-4185-99F6-46F34A93FBEE}" destId="{9B218A8A-53B5-4AC7-90AB-FAF47F000DA7}" srcOrd="0" destOrd="0" presId="urn:microsoft.com/office/officeart/2005/8/layout/default#5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74073073-366F-45F7-9E0A-8A7FCA798D59}" type="presOf" srcId="{8CC51F4F-BA94-4E54-AEAE-6B663E3283F5}" destId="{757292EB-B5BF-4E3D-A906-B6EC3216FE17}" srcOrd="0" destOrd="0" presId="urn:microsoft.com/office/officeart/2005/8/layout/default#5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D4D969C2-83B9-4494-A586-D3048171031E}" type="presParOf" srcId="{757292EB-B5BF-4E3D-A906-B6EC3216FE17}" destId="{336946BC-28A8-4C22-AF3D-120FE42C9D67}" srcOrd="0" destOrd="0" presId="urn:microsoft.com/office/officeart/2005/8/layout/default#5"/>
    <dgm:cxn modelId="{486187A8-8D4F-422B-8770-94A521FAB6B0}" type="presParOf" srcId="{757292EB-B5BF-4E3D-A906-B6EC3216FE17}" destId="{7BC66627-A6A7-41D9-91A8-DC448CBFEFF6}" srcOrd="1" destOrd="0" presId="urn:microsoft.com/office/officeart/2005/8/layout/default#5"/>
    <dgm:cxn modelId="{B55D976C-BD0B-46BA-82DE-C53A19EF9292}" type="presParOf" srcId="{757292EB-B5BF-4E3D-A906-B6EC3216FE17}" destId="{9B218A8A-53B5-4AC7-90AB-FAF47F000DA7}" srcOrd="2" destOrd="0" presId="urn:microsoft.com/office/officeart/2005/8/layout/default#5"/>
    <dgm:cxn modelId="{4A6BFACA-F902-460C-ACD8-2A5BA02A6A96}" type="presParOf" srcId="{757292EB-B5BF-4E3D-A906-B6EC3216FE17}" destId="{1707BA95-35E2-4D49-9CA9-2951F6F5C8B1}" srcOrd="3" destOrd="0" presId="urn:microsoft.com/office/officeart/2005/8/layout/default#5"/>
    <dgm:cxn modelId="{D0933FF0-8059-4BD2-B3B4-8D74C4DB2118}" type="presParOf" srcId="{757292EB-B5BF-4E3D-A906-B6EC3216FE17}" destId="{AF9650C8-2B68-4681-BCD1-08F68583944C}" srcOrd="4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6" loCatId="list" qsTypeId="urn:microsoft.com/office/officeart/2005/8/quickstyle/simple2#6" qsCatId="simple" csTypeId="urn:microsoft.com/office/officeart/2005/8/colors/accent2_1#6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B286CB-2EB6-4CEF-9425-E4BB8AEBF26C}" type="presOf" srcId="{DC1ED2BB-B659-4765-83FA-5DE84BC7D1CB}" destId="{AF9650C8-2B68-4681-BCD1-08F68583944C}" srcOrd="0" destOrd="0" presId="urn:microsoft.com/office/officeart/2005/8/layout/default#6"/>
    <dgm:cxn modelId="{6D55C7CC-2BDC-4B0C-9384-DCF84855EAE4}" type="presOf" srcId="{574AF7EB-884F-454F-94EF-A6F331C60732}" destId="{336946BC-28A8-4C22-AF3D-120FE42C9D67}" srcOrd="0" destOrd="0" presId="urn:microsoft.com/office/officeart/2005/8/layout/default#6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FBFEA1B6-C997-47D0-B66D-A19D04EDBDA2}" type="presOf" srcId="{8CC51F4F-BA94-4E54-AEAE-6B663E3283F5}" destId="{757292EB-B5BF-4E3D-A906-B6EC3216FE17}" srcOrd="0" destOrd="0" presId="urn:microsoft.com/office/officeart/2005/8/layout/default#6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FBE72E2A-664B-4CFD-A8BA-885576124D49}" type="presOf" srcId="{658A37A6-F1E8-4185-99F6-46F34A93FBEE}" destId="{9B218A8A-53B5-4AC7-90AB-FAF47F000DA7}" srcOrd="0" destOrd="0" presId="urn:microsoft.com/office/officeart/2005/8/layout/default#6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068C2F8A-22DD-47A1-9486-A62BED7C4F79}" type="presParOf" srcId="{757292EB-B5BF-4E3D-A906-B6EC3216FE17}" destId="{336946BC-28A8-4C22-AF3D-120FE42C9D67}" srcOrd="0" destOrd="0" presId="urn:microsoft.com/office/officeart/2005/8/layout/default#6"/>
    <dgm:cxn modelId="{B8CA27EB-8160-4721-9F94-F867BE0C1EB7}" type="presParOf" srcId="{757292EB-B5BF-4E3D-A906-B6EC3216FE17}" destId="{7BC66627-A6A7-41D9-91A8-DC448CBFEFF6}" srcOrd="1" destOrd="0" presId="urn:microsoft.com/office/officeart/2005/8/layout/default#6"/>
    <dgm:cxn modelId="{410437B1-E441-48E9-857C-DFD83F62FD60}" type="presParOf" srcId="{757292EB-B5BF-4E3D-A906-B6EC3216FE17}" destId="{9B218A8A-53B5-4AC7-90AB-FAF47F000DA7}" srcOrd="2" destOrd="0" presId="urn:microsoft.com/office/officeart/2005/8/layout/default#6"/>
    <dgm:cxn modelId="{AA26701B-1350-4283-9647-A2FAAC04A9B0}" type="presParOf" srcId="{757292EB-B5BF-4E3D-A906-B6EC3216FE17}" destId="{1707BA95-35E2-4D49-9CA9-2951F6F5C8B1}" srcOrd="3" destOrd="0" presId="urn:microsoft.com/office/officeart/2005/8/layout/default#6"/>
    <dgm:cxn modelId="{EC37E743-F8A1-4F85-B916-1C7DB14C24E7}" type="presParOf" srcId="{757292EB-B5BF-4E3D-A906-B6EC3216FE17}" destId="{AF9650C8-2B68-4681-BCD1-08F68583944C}" srcOrd="4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7" loCatId="list" qsTypeId="urn:microsoft.com/office/officeart/2005/8/quickstyle/simple2#7" qsCatId="simple" csTypeId="urn:microsoft.com/office/officeart/2005/8/colors/accent2_1#7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用户定义完整性约束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User-defined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96A73B6-934B-4FF9-B313-D57322117770}" type="presOf" srcId="{DC1ED2BB-B659-4765-83FA-5DE84BC7D1CB}" destId="{AF9650C8-2B68-4681-BCD1-08F68583944C}" srcOrd="0" destOrd="0" presId="urn:microsoft.com/office/officeart/2005/8/layout/default#7"/>
    <dgm:cxn modelId="{5F5FBF1A-0300-4266-88DC-BF7E16571885}" type="presOf" srcId="{658A37A6-F1E8-4185-99F6-46F34A93FBEE}" destId="{9B218A8A-53B5-4AC7-90AB-FAF47F000DA7}" srcOrd="0" destOrd="0" presId="urn:microsoft.com/office/officeart/2005/8/layout/default#7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0234431F-A2B9-41F8-B613-520E3482579F}" type="presOf" srcId="{8CC51F4F-BA94-4E54-AEAE-6B663E3283F5}" destId="{757292EB-B5BF-4E3D-A906-B6EC3216FE17}" srcOrd="0" destOrd="0" presId="urn:microsoft.com/office/officeart/2005/8/layout/default#7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2AEF923B-41E8-4198-81B7-C15CA2A22B29}" type="presOf" srcId="{574AF7EB-884F-454F-94EF-A6F331C60732}" destId="{336946BC-28A8-4C22-AF3D-120FE42C9D67}" srcOrd="0" destOrd="0" presId="urn:microsoft.com/office/officeart/2005/8/layout/default#7"/>
    <dgm:cxn modelId="{A0335241-BEA8-451E-9FD2-6113B02846D2}" type="presParOf" srcId="{757292EB-B5BF-4E3D-A906-B6EC3216FE17}" destId="{336946BC-28A8-4C22-AF3D-120FE42C9D67}" srcOrd="0" destOrd="0" presId="urn:microsoft.com/office/officeart/2005/8/layout/default#7"/>
    <dgm:cxn modelId="{E2542242-46D6-4EBE-A648-0A6FBBC70674}" type="presParOf" srcId="{757292EB-B5BF-4E3D-A906-B6EC3216FE17}" destId="{7BC66627-A6A7-41D9-91A8-DC448CBFEFF6}" srcOrd="1" destOrd="0" presId="urn:microsoft.com/office/officeart/2005/8/layout/default#7"/>
    <dgm:cxn modelId="{F510B717-AA08-4954-ACA8-01B4BF92A465}" type="presParOf" srcId="{757292EB-B5BF-4E3D-A906-B6EC3216FE17}" destId="{9B218A8A-53B5-4AC7-90AB-FAF47F000DA7}" srcOrd="2" destOrd="0" presId="urn:microsoft.com/office/officeart/2005/8/layout/default#7"/>
    <dgm:cxn modelId="{247D0411-B1A6-4691-AA72-E3B45CF2BC16}" type="presParOf" srcId="{757292EB-B5BF-4E3D-A906-B6EC3216FE17}" destId="{1707BA95-35E2-4D49-9CA9-2951F6F5C8B1}" srcOrd="3" destOrd="0" presId="urn:microsoft.com/office/officeart/2005/8/layout/default#7"/>
    <dgm:cxn modelId="{C3228BBD-CF13-45BB-B0FC-F9730825A2FA}" type="presParOf" srcId="{757292EB-B5BF-4E3D-A906-B6EC3216FE17}" destId="{AF9650C8-2B68-4681-BCD1-08F68583944C}" srcOrd="4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C51F4F-BA94-4E54-AEAE-6B663E3283F5}" type="doc">
      <dgm:prSet loTypeId="urn:microsoft.com/office/officeart/2005/8/layout/default#8" loCatId="list" qsTypeId="urn:microsoft.com/office/officeart/2005/8/quickstyle/simple2#8" qsCatId="simple" csTypeId="urn:microsoft.com/office/officeart/2005/8/colors/accent2_1#8" csCatId="accent2" phldr="1"/>
      <dgm:spPr/>
      <dgm:t>
        <a:bodyPr/>
        <a:lstStyle/>
        <a:p>
          <a:endParaRPr lang="zh-CN" altLang="en-US"/>
        </a:p>
      </dgm:t>
    </dgm:pt>
    <dgm:pt modelId="{574AF7EB-884F-454F-94EF-A6F331C6073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B5578596-B988-4D46-8D61-06D865E7260C}" type="par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DA793A-2807-4221-948D-0B3449E856DA}" type="sibTrans" cxnId="{FA56606D-3B65-43A0-92C5-B31BAE8116A3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58A37A6-F1E8-4185-99F6-46F34A93FBEE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EEC5E3A7-BCC8-4BDB-AE8A-E9BA60C0E627}" type="par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3622B7B-5A11-4EB1-99EF-34A04CBF9169}" type="sibTrans" cxnId="{EB28BF35-A097-4BB8-9F74-989041A0B741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DC1ED2BB-B659-4765-83FA-5DE84BC7D1CB}">
      <dgm:prSet phldrT="[文本]" custT="1"/>
      <dgm:spPr/>
      <dgm:t>
        <a:bodyPr/>
        <a:lstStyle/>
        <a:p>
          <a:pPr>
            <a:lnSpc>
              <a:spcPts val="2400"/>
            </a:lnSpc>
          </a:pP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</a:rPr>
            <a:t>用户定义完整性约束</a:t>
          </a:r>
          <a:endParaRPr lang="en-US" altLang="zh-CN" sz="24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ts val="2400"/>
            </a:lnSpc>
          </a:pPr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</a:rPr>
            <a:t>User-defined Integrity Constraint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D2F83BB-B780-4AA4-8E23-6F671D0E4337}" type="par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FBEBB619-9E91-42BC-9948-4B8A26CAC806}" type="sibTrans" cxnId="{71E42877-4513-4602-ADB3-6A9E3037A0A8}">
      <dgm:prSet/>
      <dgm:spPr/>
      <dgm:t>
        <a:bodyPr/>
        <a:lstStyle/>
        <a:p>
          <a:pPr>
            <a:lnSpc>
              <a:spcPts val="2400"/>
            </a:lnSpc>
          </a:pPr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57292EB-B5BF-4E3D-A906-B6EC3216FE17}" type="pres">
      <dgm:prSet presAssocID="{8CC51F4F-BA94-4E54-AEAE-6B663E3283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6946BC-28A8-4C22-AF3D-120FE42C9D67}" type="pres">
      <dgm:prSet presAssocID="{574AF7EB-884F-454F-94EF-A6F331C607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66627-A6A7-41D9-91A8-DC448CBFEFF6}" type="pres">
      <dgm:prSet presAssocID="{A4DA793A-2807-4221-948D-0B3449E856DA}" presName="sibTrans" presStyleCnt="0"/>
      <dgm:spPr/>
    </dgm:pt>
    <dgm:pt modelId="{9B218A8A-53B5-4AC7-90AB-FAF47F000DA7}" type="pres">
      <dgm:prSet presAssocID="{658A37A6-F1E8-4185-99F6-46F34A93FB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7BA95-35E2-4D49-9CA9-2951F6F5C8B1}" type="pres">
      <dgm:prSet presAssocID="{13622B7B-5A11-4EB1-99EF-34A04CBF9169}" presName="sibTrans" presStyleCnt="0"/>
      <dgm:spPr/>
    </dgm:pt>
    <dgm:pt modelId="{AF9650C8-2B68-4681-BCD1-08F68583944C}" type="pres">
      <dgm:prSet presAssocID="{DC1ED2BB-B659-4765-83FA-5DE84BC7D1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4CBA8A-BB05-40FC-BB8C-BC5BC8DF73DD}" type="presOf" srcId="{658A37A6-F1E8-4185-99F6-46F34A93FBEE}" destId="{9B218A8A-53B5-4AC7-90AB-FAF47F000DA7}" srcOrd="0" destOrd="0" presId="urn:microsoft.com/office/officeart/2005/8/layout/default#8"/>
    <dgm:cxn modelId="{EB28BF35-A097-4BB8-9F74-989041A0B741}" srcId="{8CC51F4F-BA94-4E54-AEAE-6B663E3283F5}" destId="{658A37A6-F1E8-4185-99F6-46F34A93FBEE}" srcOrd="1" destOrd="0" parTransId="{EEC5E3A7-BCC8-4BDB-AE8A-E9BA60C0E627}" sibTransId="{13622B7B-5A11-4EB1-99EF-34A04CBF9169}"/>
    <dgm:cxn modelId="{71E42877-4513-4602-ADB3-6A9E3037A0A8}" srcId="{8CC51F4F-BA94-4E54-AEAE-6B663E3283F5}" destId="{DC1ED2BB-B659-4765-83FA-5DE84BC7D1CB}" srcOrd="2" destOrd="0" parTransId="{BD2F83BB-B780-4AA4-8E23-6F671D0E4337}" sibTransId="{FBEBB619-9E91-42BC-9948-4B8A26CAC806}"/>
    <dgm:cxn modelId="{025CE0DD-67BA-42FE-AE69-C6071CD9CF63}" type="presOf" srcId="{DC1ED2BB-B659-4765-83FA-5DE84BC7D1CB}" destId="{AF9650C8-2B68-4681-BCD1-08F68583944C}" srcOrd="0" destOrd="0" presId="urn:microsoft.com/office/officeart/2005/8/layout/default#8"/>
    <dgm:cxn modelId="{35B9CCA9-78B8-4F63-AFA5-9814DD0EAD54}" type="presOf" srcId="{574AF7EB-884F-454F-94EF-A6F331C60732}" destId="{336946BC-28A8-4C22-AF3D-120FE42C9D67}" srcOrd="0" destOrd="0" presId="urn:microsoft.com/office/officeart/2005/8/layout/default#8"/>
    <dgm:cxn modelId="{FA56606D-3B65-43A0-92C5-B31BAE8116A3}" srcId="{8CC51F4F-BA94-4E54-AEAE-6B663E3283F5}" destId="{574AF7EB-884F-454F-94EF-A6F331C60732}" srcOrd="0" destOrd="0" parTransId="{B5578596-B988-4D46-8D61-06D865E7260C}" sibTransId="{A4DA793A-2807-4221-948D-0B3449E856DA}"/>
    <dgm:cxn modelId="{3810A571-E63C-47C9-856E-5059A64CF926}" type="presOf" srcId="{8CC51F4F-BA94-4E54-AEAE-6B663E3283F5}" destId="{757292EB-B5BF-4E3D-A906-B6EC3216FE17}" srcOrd="0" destOrd="0" presId="urn:microsoft.com/office/officeart/2005/8/layout/default#8"/>
    <dgm:cxn modelId="{7E52A5B7-DFE8-43FC-99F1-5B5E9F14267B}" type="presParOf" srcId="{757292EB-B5BF-4E3D-A906-B6EC3216FE17}" destId="{336946BC-28A8-4C22-AF3D-120FE42C9D67}" srcOrd="0" destOrd="0" presId="urn:microsoft.com/office/officeart/2005/8/layout/default#8"/>
    <dgm:cxn modelId="{C4A87D37-DBAD-4BBB-A113-A38487639842}" type="presParOf" srcId="{757292EB-B5BF-4E3D-A906-B6EC3216FE17}" destId="{7BC66627-A6A7-41D9-91A8-DC448CBFEFF6}" srcOrd="1" destOrd="0" presId="urn:microsoft.com/office/officeart/2005/8/layout/default#8"/>
    <dgm:cxn modelId="{468F0B04-F2B5-48E3-8C4D-EEB32DB7E658}" type="presParOf" srcId="{757292EB-B5BF-4E3D-A906-B6EC3216FE17}" destId="{9B218A8A-53B5-4AC7-90AB-FAF47F000DA7}" srcOrd="2" destOrd="0" presId="urn:microsoft.com/office/officeart/2005/8/layout/default#8"/>
    <dgm:cxn modelId="{A7360E7C-3F76-45FC-8697-0E5D0F362371}" type="presParOf" srcId="{757292EB-B5BF-4E3D-A906-B6EC3216FE17}" destId="{1707BA95-35E2-4D49-9CA9-2951F6F5C8B1}" srcOrd="3" destOrd="0" presId="urn:microsoft.com/office/officeart/2005/8/layout/default#8"/>
    <dgm:cxn modelId="{330D4B5A-94DC-4710-90F8-732808F66DE2}" type="presParOf" srcId="{757292EB-B5BF-4E3D-A906-B6EC3216FE17}" destId="{AF9650C8-2B68-4681-BCD1-08F68583944C}" srcOrd="4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AADDDB-6EF8-4556-9857-A0BD4803DD85}" type="doc">
      <dgm:prSet loTypeId="urn:microsoft.com/office/officeart/2005/8/layout/chevron1" loCatId="process" qsTypeId="urn:microsoft.com/office/officeart/2005/8/quickstyle/simple2#9" qsCatId="simple" csTypeId="urn:microsoft.com/office/officeart/2005/8/colors/accent2_1#9" csCatId="accent2" phldr="1"/>
      <dgm:spPr/>
    </dgm:pt>
    <dgm:pt modelId="{83DE3395-9A3D-48FD-A3F0-82F10DF3E2A9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CBE93EC6-AF82-4CB9-A638-F92122BFBE72}" type="par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8A7C6EA-B471-4616-996D-8D80E2791D0B}" type="sibTrans" cxnId="{0B870A98-9DA8-4C9F-90BF-BDF8F4B77CF5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505DEF-DD81-4027-AD90-968EA86DBA8D}">
      <dgm:prSet phldrT="[文本]" custT="1"/>
      <dgm:spPr>
        <a:ln>
          <a:noFill/>
        </a:ln>
      </dgm:spPr>
      <dgm:t>
        <a:bodyPr/>
        <a:lstStyle/>
        <a:p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3AA982D-028E-46EA-B19B-A87343965981}" type="par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F37B05-16E3-4C5F-ACA8-17528BD1EA14}" type="sibTrans" cxnId="{DC163236-4A72-41A7-A6AE-E20BBA1E3A7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54FC8D-4A9D-4454-942D-5723A7B3C310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 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9656F51-EC3C-4786-8F32-074473A530CC}" type="sib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BD420E8-C246-48F9-9193-59F586828744}" type="parTrans" cxnId="{013E54FD-D4C2-415C-865C-7344502567C9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D70E9B-80D5-44D9-8B1D-8E395D7B62C7}" type="pres">
      <dgm:prSet presAssocID="{89AADDDB-6EF8-4556-9857-A0BD4803DD85}" presName="Name0" presStyleCnt="0">
        <dgm:presLayoutVars>
          <dgm:dir/>
          <dgm:animLvl val="lvl"/>
          <dgm:resizeHandles val="exact"/>
        </dgm:presLayoutVars>
      </dgm:prSet>
      <dgm:spPr/>
    </dgm:pt>
    <dgm:pt modelId="{2B812467-14E5-4ECA-82DD-B7293CB58DFB}" type="pres">
      <dgm:prSet presAssocID="{83DE3395-9A3D-48FD-A3F0-82F10DF3E2A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4A60D-BA0A-42E4-803B-4BC8A050DC83}" type="pres">
      <dgm:prSet presAssocID="{08A7C6EA-B471-4616-996D-8D80E2791D0B}" presName="parTxOnlySpace" presStyleCnt="0"/>
      <dgm:spPr/>
    </dgm:pt>
    <dgm:pt modelId="{F8128E04-EBD6-4487-94CD-C942585FDA68}" type="pres">
      <dgm:prSet presAssocID="{90505DEF-DD81-4027-AD90-968EA86DBA8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4F9E53-80AA-41BE-A404-22A3B601D4CA}" type="pres">
      <dgm:prSet presAssocID="{ECF37B05-16E3-4C5F-ACA8-17528BD1EA14}" presName="parTxOnlySpace" presStyleCnt="0"/>
      <dgm:spPr/>
    </dgm:pt>
    <dgm:pt modelId="{F60FEC0B-519D-4A26-BAB2-344FC8959584}" type="pres">
      <dgm:prSet presAssocID="{EC54FC8D-4A9D-4454-942D-5723A7B3C31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03ABFF-B476-45B7-8138-F79BB8D10C44}" type="presOf" srcId="{EC54FC8D-4A9D-4454-942D-5723A7B3C310}" destId="{F60FEC0B-519D-4A26-BAB2-344FC8959584}" srcOrd="0" destOrd="0" presId="urn:microsoft.com/office/officeart/2005/8/layout/chevron1"/>
    <dgm:cxn modelId="{013E54FD-D4C2-415C-865C-7344502567C9}" srcId="{89AADDDB-6EF8-4556-9857-A0BD4803DD85}" destId="{EC54FC8D-4A9D-4454-942D-5723A7B3C310}" srcOrd="2" destOrd="0" parTransId="{BBD420E8-C246-48F9-9193-59F586828744}" sibTransId="{99656F51-EC3C-4786-8F32-074473A530CC}"/>
    <dgm:cxn modelId="{A48A0183-E2DB-45D9-8394-01108475C80A}" type="presOf" srcId="{83DE3395-9A3D-48FD-A3F0-82F10DF3E2A9}" destId="{2B812467-14E5-4ECA-82DD-B7293CB58DFB}" srcOrd="0" destOrd="0" presId="urn:microsoft.com/office/officeart/2005/8/layout/chevron1"/>
    <dgm:cxn modelId="{0B870A98-9DA8-4C9F-90BF-BDF8F4B77CF5}" srcId="{89AADDDB-6EF8-4556-9857-A0BD4803DD85}" destId="{83DE3395-9A3D-48FD-A3F0-82F10DF3E2A9}" srcOrd="0" destOrd="0" parTransId="{CBE93EC6-AF82-4CB9-A638-F92122BFBE72}" sibTransId="{08A7C6EA-B471-4616-996D-8D80E2791D0B}"/>
    <dgm:cxn modelId="{43F679EE-C408-471A-BED3-9874E14EF628}" type="presOf" srcId="{90505DEF-DD81-4027-AD90-968EA86DBA8D}" destId="{F8128E04-EBD6-4487-94CD-C942585FDA68}" srcOrd="0" destOrd="0" presId="urn:microsoft.com/office/officeart/2005/8/layout/chevron1"/>
    <dgm:cxn modelId="{7BC31014-FB88-474A-8DFE-B898936A3E05}" type="presOf" srcId="{89AADDDB-6EF8-4556-9857-A0BD4803DD85}" destId="{EAD70E9B-80D5-44D9-8B1D-8E395D7B62C7}" srcOrd="0" destOrd="0" presId="urn:microsoft.com/office/officeart/2005/8/layout/chevron1"/>
    <dgm:cxn modelId="{DC163236-4A72-41A7-A6AE-E20BBA1E3A71}" srcId="{89AADDDB-6EF8-4556-9857-A0BD4803DD85}" destId="{90505DEF-DD81-4027-AD90-968EA86DBA8D}" srcOrd="1" destOrd="0" parTransId="{73AA982D-028E-46EA-B19B-A87343965981}" sibTransId="{ECF37B05-16E3-4C5F-ACA8-17528BD1EA14}"/>
    <dgm:cxn modelId="{C0899C89-A1F4-4A75-86FA-403B9D18B602}" type="presParOf" srcId="{EAD70E9B-80D5-44D9-8B1D-8E395D7B62C7}" destId="{2B812467-14E5-4ECA-82DD-B7293CB58DFB}" srcOrd="0" destOrd="0" presId="urn:microsoft.com/office/officeart/2005/8/layout/chevron1"/>
    <dgm:cxn modelId="{DA1A6BDC-D79B-4599-9161-DD838638DA29}" type="presParOf" srcId="{EAD70E9B-80D5-44D9-8B1D-8E395D7B62C7}" destId="{DBF4A60D-BA0A-42E4-803B-4BC8A050DC83}" srcOrd="1" destOrd="0" presId="urn:microsoft.com/office/officeart/2005/8/layout/chevron1"/>
    <dgm:cxn modelId="{7E83056D-6145-40FB-8254-CE86DAD2AEB3}" type="presParOf" srcId="{EAD70E9B-80D5-44D9-8B1D-8E395D7B62C7}" destId="{F8128E04-EBD6-4487-94CD-C942585FDA68}" srcOrd="2" destOrd="0" presId="urn:microsoft.com/office/officeart/2005/8/layout/chevron1"/>
    <dgm:cxn modelId="{E6E9CA5C-9ECA-45BB-9008-4CBBCA079DC9}" type="presParOf" srcId="{EAD70E9B-80D5-44D9-8B1D-8E395D7B62C7}" destId="{5C4F9E53-80AA-41BE-A404-22A3B601D4CA}" srcOrd="3" destOrd="0" presId="urn:microsoft.com/office/officeart/2005/8/layout/chevron1"/>
    <dgm:cxn modelId="{F65A364C-0A02-4FD0-8FF5-E804F04F9EE7}" type="presParOf" srcId="{EAD70E9B-80D5-44D9-8B1D-8E395D7B62C7}" destId="{F60FEC0B-519D-4A26-BAB2-344FC895958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参照完整性约束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Referential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12467-14E5-4ECA-82DD-B7293CB58DFB}">
      <dsp:nvSpPr>
        <dsp:cNvPr id="0" name=""/>
        <dsp:cNvSpPr/>
      </dsp:nvSpPr>
      <dsp:spPr>
        <a:xfrm>
          <a:off x="2710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3060" y="702290"/>
        <a:ext cx="1981052" cy="1320700"/>
      </dsp:txXfrm>
    </dsp:sp>
    <dsp:sp modelId="{F60FEC0B-519D-4A26-BAB2-344FC8959584}">
      <dsp:nvSpPr>
        <dsp:cNvPr id="0" name=""/>
        <dsp:cNvSpPr/>
      </dsp:nvSpPr>
      <dsp:spPr>
        <a:xfrm>
          <a:off x="2974286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检查参照完整性约束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634636" y="702290"/>
        <a:ext cx="1981052" cy="1320700"/>
      </dsp:txXfrm>
    </dsp:sp>
    <dsp:sp modelId="{F8128E04-EBD6-4487-94CD-C942585FDA68}">
      <dsp:nvSpPr>
        <dsp:cNvPr id="0" name=""/>
        <dsp:cNvSpPr/>
      </dsp:nvSpPr>
      <dsp:spPr>
        <a:xfrm>
          <a:off x="5945863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06213" y="702290"/>
        <a:ext cx="1981052" cy="13207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12467-14E5-4ECA-82DD-B7293CB58DFB}">
      <dsp:nvSpPr>
        <dsp:cNvPr id="0" name=""/>
        <dsp:cNvSpPr/>
      </dsp:nvSpPr>
      <dsp:spPr>
        <a:xfrm>
          <a:off x="2710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3060" y="702290"/>
        <a:ext cx="1981052" cy="1320700"/>
      </dsp:txXfrm>
    </dsp:sp>
    <dsp:sp modelId="{F60FEC0B-519D-4A26-BAB2-344FC8959584}">
      <dsp:nvSpPr>
        <dsp:cNvPr id="0" name=""/>
        <dsp:cNvSpPr/>
      </dsp:nvSpPr>
      <dsp:spPr>
        <a:xfrm>
          <a:off x="2974286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检查参照完整性约束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634636" y="702290"/>
        <a:ext cx="1981052" cy="1320700"/>
      </dsp:txXfrm>
    </dsp:sp>
    <dsp:sp modelId="{F8128E04-EBD6-4487-94CD-C942585FDA68}">
      <dsp:nvSpPr>
        <dsp:cNvPr id="0" name=""/>
        <dsp:cNvSpPr/>
      </dsp:nvSpPr>
      <dsp:spPr>
        <a:xfrm>
          <a:off x="5945863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检查用户定义完整性约束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06213" y="702290"/>
        <a:ext cx="1981052" cy="1320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参照完整性约束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Referential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用户定义完整性约束</a:t>
          </a:r>
          <a:endParaRPr lang="en-US" altLang="zh-CN" sz="2400" kern="1200" dirty="0" smtClean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User-defined Integrity Constraint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用户定义完整性约束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User-defined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946BC-28A8-4C22-AF3D-120FE42C9D67}">
      <dsp:nvSpPr>
        <dsp:cNvPr id="0" name=""/>
        <dsp:cNvSpPr/>
      </dsp:nvSpPr>
      <dsp:spPr>
        <a:xfrm>
          <a:off x="0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实体完整性约束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Entity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415334"/>
        <a:ext cx="3116668" cy="1870000"/>
      </dsp:txXfrm>
    </dsp:sp>
    <dsp:sp modelId="{9B218A8A-53B5-4AC7-90AB-FAF47F000DA7}">
      <dsp:nvSpPr>
        <dsp:cNvPr id="0" name=""/>
        <dsp:cNvSpPr/>
      </dsp:nvSpPr>
      <dsp:spPr>
        <a:xfrm>
          <a:off x="3428334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参照完整性约束</a:t>
          </a:r>
          <a:endParaRPr lang="en-US" altLang="zh-CN" sz="24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rPr>
            <a:t>Referential Integrity Constraint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428334" y="415334"/>
        <a:ext cx="3116668" cy="1870000"/>
      </dsp:txXfrm>
    </dsp:sp>
    <dsp:sp modelId="{AF9650C8-2B68-4681-BCD1-08F68583944C}">
      <dsp:nvSpPr>
        <dsp:cNvPr id="0" name=""/>
        <dsp:cNvSpPr/>
      </dsp:nvSpPr>
      <dsp:spPr>
        <a:xfrm>
          <a:off x="6856669" y="415334"/>
          <a:ext cx="3116668" cy="187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</a:rPr>
            <a:t>用户定义完整性约束</a:t>
          </a:r>
          <a:endParaRPr lang="en-US" altLang="zh-CN" sz="2400" kern="1200" dirty="0" smtClean="0">
            <a:latin typeface="微软雅黑" panose="020B0503020204020204" charset="-122"/>
            <a:ea typeface="微软雅黑" panose="020B0503020204020204" charset="-122"/>
          </a:endParaRPr>
        </a:p>
        <a:p>
          <a:pPr lvl="0" algn="ctr" defTabSz="1066800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</a:rPr>
            <a:t>User-defined Integrity Constraint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6856669" y="415334"/>
        <a:ext cx="3116668" cy="187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12467-14E5-4ECA-82DD-B7293CB58DFB}">
      <dsp:nvSpPr>
        <dsp:cNvPr id="0" name=""/>
        <dsp:cNvSpPr/>
      </dsp:nvSpPr>
      <dsp:spPr>
        <a:xfrm>
          <a:off x="2710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检查实体完整性约束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3060" y="702290"/>
        <a:ext cx="1981052" cy="1320700"/>
      </dsp:txXfrm>
    </dsp:sp>
    <dsp:sp modelId="{F8128E04-EBD6-4487-94CD-C942585FDA68}">
      <dsp:nvSpPr>
        <dsp:cNvPr id="0" name=""/>
        <dsp:cNvSpPr/>
      </dsp:nvSpPr>
      <dsp:spPr>
        <a:xfrm>
          <a:off x="2974286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634636" y="702290"/>
        <a:ext cx="1981052" cy="1320700"/>
      </dsp:txXfrm>
    </dsp:sp>
    <dsp:sp modelId="{F60FEC0B-519D-4A26-BAB2-344FC8959584}">
      <dsp:nvSpPr>
        <dsp:cNvPr id="0" name=""/>
        <dsp:cNvSpPr/>
      </dsp:nvSpPr>
      <dsp:spPr>
        <a:xfrm>
          <a:off x="5945863" y="702290"/>
          <a:ext cx="3301752" cy="132070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 </a:t>
          </a:r>
          <a:endParaRPr lang="zh-CN" altLang="en-US" sz="20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06213" y="702290"/>
        <a:ext cx="1981052" cy="132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#10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#1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3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4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5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6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#7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#8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78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8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0EE066-024B-4D3F-9312-C086A35D4A54}" type="slidenum">
              <a:rPr lang="zh-CN" altLang="en-US" sz="1100" smtClean="0">
                <a:solidFill>
                  <a:srgbClr val="000000"/>
                </a:solidFill>
                <a:ea typeface="微软雅黑" panose="020B0503020204020204" charset="-122"/>
              </a:rPr>
              <a:t>2</a:t>
            </a:fld>
            <a:endParaRPr lang="zh-CN" altLang="en-US" sz="1100" smtClean="0">
              <a:solidFill>
                <a:srgbClr val="000000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BA39A-AC55-444D-B767-F7BFDC7741B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t>5</a:t>
            </a:fld>
            <a:endParaRPr lang="en-US" altLang="zh-CN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t>78</a:t>
            </a:fld>
            <a:endParaRPr lang="en-US" altLang="zh-CN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notesSlide" Target="../notesSlides/notesSlide40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1" y="125413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76930" y="5180013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en-US" altLang="zh-CN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主讲老师：孙小涵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2692192" y="5528928"/>
            <a:ext cx="7207437" cy="967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9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教师（</a:t>
            </a:r>
            <a:r>
              <a:rPr lang="zh-CN" altLang="en-US" sz="2000" u="sng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职工号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，姓名，性别，职称，系编号）</a:t>
            </a:r>
            <a:endParaRPr lang="en-US" altLang="zh-CN" sz="20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系（</a:t>
            </a:r>
            <a:r>
              <a:rPr lang="zh-CN" altLang="en-US" sz="2000" u="sng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系编号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，系名，办公地点，办公电话）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4" idx="1"/>
            <a:endCxn id="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5" idx="1"/>
            <a:endCxn id="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115" y="174153"/>
            <a:ext cx="643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参照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完整性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约束（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Referential Integrity Constraint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、数据库设计过程的第一个阶段是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" y="-355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246438" y="2722563"/>
            <a:ext cx="520858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66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" y="22749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959225" y="2722563"/>
            <a:ext cx="4280535" cy="11068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答 疑 时 间</a:t>
            </a: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4544374" y="5497396"/>
            <a:ext cx="7207437" cy="96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定义外码和主码之间的引用规则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900"/>
              </a:lnSpc>
            </a:pP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4" idx="1"/>
            <a:endCxn id="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5" idx="1"/>
            <a:endCxn id="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参照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4544374" y="5497396"/>
            <a:ext cx="7207437" cy="96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定义外码和主码之间的引用规则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要么外码等于主码中某个元组的主码值，要么为空值（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NULL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4" idx="1"/>
            <a:endCxn id="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5" idx="1"/>
            <a:endCxn id="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参照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/>
          <p:cNvSpPr/>
          <p:nvPr/>
        </p:nvSpPr>
        <p:spPr>
          <a:xfrm>
            <a:off x="4544374" y="5497396"/>
            <a:ext cx="7207437" cy="96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定义外码和主码之间的引用规则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要么外码等于主码中某个元组的主码值，要么为空值（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NULL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3433171" y="1825967"/>
            <a:ext cx="3803201" cy="1762481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关系的两个不变性</a:t>
            </a:r>
          </a:p>
        </p:txBody>
      </p:sp>
      <p:sp>
        <p:nvSpPr>
          <p:cNvPr id="10" name="矩形 9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4" idx="1"/>
            <a:endCxn id="10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5" idx="1"/>
            <a:endCxn id="10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0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参照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9" name="矩形 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用户定义完整性约束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67959" y="5515002"/>
            <a:ext cx="7821771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域完整性约束（针对某一应用环境的完整性约束）、其他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9" name="矩形 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用户定义完整性约束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2138093"/>
            <a:ext cx="297977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执行插入操作的检验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47" name="图示 46"/>
          <p:cNvGraphicFramePr/>
          <p:nvPr/>
        </p:nvGraphicFramePr>
        <p:xfrm>
          <a:off x="1584251" y="2966483"/>
          <a:ext cx="9250326" cy="272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49" name="矩形 4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2138093"/>
            <a:ext cx="315827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检查实体完整性约束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49" name="矩形 4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989905" y="3144904"/>
          <a:ext cx="5969401" cy="264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81"/>
                <a:gridCol w="1643610"/>
                <a:gridCol w="3182410"/>
              </a:tblGrid>
              <a:tr h="6602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学号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姓名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 smtClean="0">
                          <a:effectLst/>
                        </a:rPr>
                        <a:t>课程编号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60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王月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60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闫怀北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60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赵珂卉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464722" y="2280900"/>
          <a:ext cx="5676899" cy="40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714"/>
                <a:gridCol w="1437471"/>
                <a:gridCol w="2119714"/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tl04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孙小涵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kc01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2533208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执行插入操作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47" name="图示 46"/>
          <p:cNvGraphicFramePr/>
          <p:nvPr/>
        </p:nvGraphicFramePr>
        <p:xfrm>
          <a:off x="1584251" y="2966483"/>
          <a:ext cx="9250326" cy="272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49" name="矩形 4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6" name="椭圆形标注 5"/>
          <p:cNvSpPr/>
          <p:nvPr/>
        </p:nvSpPr>
        <p:spPr>
          <a:xfrm>
            <a:off x="5601690" y="1543324"/>
            <a:ext cx="2871123" cy="197238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向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参照关系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插入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2932478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检查参照完整性约束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49" name="矩形 4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77326" y="3215532"/>
          <a:ext cx="3789267" cy="25149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5797"/>
                <a:gridCol w="1043334"/>
                <a:gridCol w="2020136"/>
              </a:tblGrid>
              <a:tr h="6287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学号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姓名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 smtClean="0">
                          <a:effectLst/>
                        </a:rPr>
                        <a:t>课程编号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2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王月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2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闫怀北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28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tl03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赵珂卉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871542" y="3199764"/>
          <a:ext cx="6779172" cy="2554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1295"/>
                <a:gridCol w="1716582"/>
                <a:gridCol w="2531295"/>
              </a:tblGrid>
              <a:tr h="6386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课程名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课程编号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开课时间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386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中国近现代史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6</a:t>
                      </a:r>
                      <a:r>
                        <a:rPr lang="zh-CN" altLang="en-US" sz="2400" u="none" strike="noStrike">
                          <a:effectLst/>
                        </a:rPr>
                        <a:t>月份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386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马原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7</a:t>
                      </a:r>
                      <a:r>
                        <a:rPr lang="zh-CN" altLang="en-US" sz="2400" u="none" strike="noStrike" dirty="0">
                          <a:effectLst/>
                        </a:rPr>
                        <a:t>月份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386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毛中特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kc03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8</a:t>
                      </a:r>
                      <a:r>
                        <a:rPr lang="zh-CN" altLang="en-US" sz="2400" u="none" strike="noStrike" dirty="0">
                          <a:effectLst/>
                        </a:rPr>
                        <a:t>月份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464722" y="2280900"/>
          <a:ext cx="5676899" cy="40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714"/>
                <a:gridCol w="1437471"/>
                <a:gridCol w="2119714"/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tl04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孙小涵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kc01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54113" y="590550"/>
            <a:ext cx="4165600" cy="7175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讲 师 介 绍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52450" y="2578100"/>
            <a:ext cx="6264275" cy="2022475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主讲老师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孙小涵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（尚德机构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小涵老师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主讲课程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：数据库、计算机原理、高数等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邮箱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sunxiaohan@sunlands.com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图片 2"/>
          <p:cNvSpPr>
            <a:spLocks noChangeAspect="1"/>
          </p:cNvSpPr>
          <p:nvPr/>
        </p:nvSpPr>
        <p:spPr bwMode="auto">
          <a:xfrm>
            <a:off x="6737350" y="927100"/>
            <a:ext cx="38227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ts val="1000"/>
              </a:spcBef>
              <a:buChar char="•"/>
              <a:defRPr sz="24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16636" r="1"/>
          <a:stretch>
            <a:fillRect/>
          </a:stretch>
        </p:blipFill>
        <p:spPr bwMode="auto">
          <a:xfrm>
            <a:off x="7536160" y="957651"/>
            <a:ext cx="3873696" cy="50669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2533208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执行插入操作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47" name="图示 46"/>
          <p:cNvGraphicFramePr/>
          <p:nvPr/>
        </p:nvGraphicFramePr>
        <p:xfrm>
          <a:off x="1584251" y="2966483"/>
          <a:ext cx="9250326" cy="272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49" name="矩形 4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024" y="2138093"/>
            <a:ext cx="9146659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执行删除操作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一般只需要对被参照关系检查参照完整性约束。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</a:t>
            </a: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更新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操作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上述两种情况的综合。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6" name="矩形 5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12814" y="221282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是否被引用</a:t>
            </a:r>
          </a:p>
        </p:txBody>
      </p: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关系模型完整性约束的检验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设有关系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WORK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），主码为（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）。按照实体完整性规则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都不能取空值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设有关系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WORK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），主码为（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）。按照实体完整性规则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空值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D:ENO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CNO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都不能取空值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R(A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，主码为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S(D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，主码为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，外码为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，参照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中的属性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的元组如下表所示。关系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中违反参照完整性规则的元组是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NULL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43" y="2513160"/>
            <a:ext cx="64865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R(A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，主码为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S(D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，主码为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，外码为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，参照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中的属性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的元组如下表所示。关系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中违反参照完整性规则的元组是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NULL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d3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43" y="2513160"/>
            <a:ext cx="64865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10" y="2304164"/>
            <a:ext cx="97440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关系模式中可能存在的冗余和异常问题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24492" y="2838893"/>
            <a:ext cx="1892595" cy="18925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数据冗余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24492" y="5435863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指同一数据被反复存储的情况</a:t>
            </a:r>
          </a:p>
        </p:txBody>
      </p:sp>
      <p:sp>
        <p:nvSpPr>
          <p:cNvPr id="12" name="矩形 11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6115" y="174153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关系模式中可能存在的冗余和异常问题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关系模式中可能存在的冗余和异常问题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24492" y="2838893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数据冗余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99592" y="2838891"/>
            <a:ext cx="1892595" cy="18925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更新异常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89838" y="5435863"/>
            <a:ext cx="597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数据冗余造成的，多个内容更改使操作错误</a:t>
            </a:r>
          </a:p>
        </p:txBody>
      </p:sp>
      <p:sp>
        <p:nvSpPr>
          <p:cNvPr id="13" name="矩形 12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关系模式中可能存在的冗余和异常问题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关系模式中可能存在的冗余和异常问题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24492" y="2838893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数据冗余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99592" y="2838891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更新异常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67872" y="2838890"/>
            <a:ext cx="1892595" cy="18925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插入异常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092187" y="4950466"/>
          <a:ext cx="5676899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714"/>
                <a:gridCol w="1437471"/>
                <a:gridCol w="2119714"/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供应商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货物名称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地址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小供应商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樱桃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北京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小供应商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草莓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北京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大供应商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樱桃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广州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568650" y="5347062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张三</a:t>
            </a:r>
          </a:p>
        </p:txBody>
      </p:sp>
      <p:sp>
        <p:nvSpPr>
          <p:cNvPr id="16" name="直角上箭头 15"/>
          <p:cNvSpPr/>
          <p:nvPr/>
        </p:nvSpPr>
        <p:spPr>
          <a:xfrm rot="1997846">
            <a:off x="4218455" y="5997430"/>
            <a:ext cx="1709715" cy="426253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9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关系模式中可能存在的冗余和异常问题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253431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数据库系统概述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253431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数据库设计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253431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关系数据库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253431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与关系数据库基本操作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4316" y="435018"/>
            <a:ext cx="2218344" cy="77642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课程章节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371235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数据库编程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371235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数据库应用设计与开发实例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6371235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数据库安全与保护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371235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数据管理技术的发展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关系模式中可能存在的冗余和异常问题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24492" y="2838893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数据冗余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199592" y="2838891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更新异常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467872" y="2838890"/>
            <a:ext cx="1892595" cy="18925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插入异常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725584" y="2838888"/>
            <a:ext cx="1892595" cy="18925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异常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092187" y="4950466"/>
          <a:ext cx="5676899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714"/>
                <a:gridCol w="1437471"/>
                <a:gridCol w="2119714"/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供应商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货物名称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地址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小供应商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樱桃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北京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小供应商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草莓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北京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大供应商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樱桃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广州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爆炸形 1 2"/>
          <p:cNvSpPr/>
          <p:nvPr/>
        </p:nvSpPr>
        <p:spPr>
          <a:xfrm>
            <a:off x="4770900" y="4844044"/>
            <a:ext cx="1907627" cy="152925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关键字</a:t>
            </a: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关系模式中可能存在的冗余和异常问题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关系模式有“好”与“不好”之分，“不好”的关系模式可能存在的问题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：（         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更新异常、插入异常和删除异常。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关系模式有“好”与“不好”之分，“不好”的关系模式可能存在的问题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：（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数据冗余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更新异常、插入异常和删除异常。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35692" y="327799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关系中属性间的对应关系</a:t>
            </a:r>
            <a:endParaRPr lang="zh-CN" alt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0466" y="234723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函数依赖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435692" y="4512972"/>
          <a:ext cx="5676899" cy="120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714"/>
                <a:gridCol w="1437471"/>
                <a:gridCol w="2119714"/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供应商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货物名称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地址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小供应商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樱桃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北京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 smtClean="0">
                          <a:effectLst/>
                        </a:rPr>
                        <a:t>大供应</a:t>
                      </a:r>
                      <a:r>
                        <a:rPr lang="zh-CN" altLang="en-US" sz="2400" u="none" strike="noStrike" dirty="0">
                          <a:effectLst/>
                        </a:rPr>
                        <a:t>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草莓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广州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函数依赖与关键字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为任一给定关系，如果对于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中属性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的每一个值，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中的属性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只有唯一值与之对应，则称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函数决定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或称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函数依赖于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，记作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。其中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称为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决定因素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97038" y="4058052"/>
          <a:ext cx="6013182" cy="182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394"/>
                <a:gridCol w="2004394"/>
                <a:gridCol w="2004394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学号（</a:t>
                      </a: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SNO</a:t>
                      </a:r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姓名（</a:t>
                      </a: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SNAME</a:t>
                      </a:r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性别（</a:t>
                      </a: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SSEX</a:t>
                      </a:r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901001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钟义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男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901002</a:t>
                      </a:r>
                      <a:endParaRPr lang="zh-CN" altLang="en-US" sz="160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海燕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女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901003</a:t>
                      </a:r>
                      <a:endParaRPr lang="zh-CN" altLang="en-US" sz="160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赵月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男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60364" y="4377933"/>
            <a:ext cx="3624817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SNO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SNAME</a:t>
            </a: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SNO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SSEX</a:t>
            </a: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2.1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68499" y="3313773"/>
          <a:ext cx="6013182" cy="182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394"/>
                <a:gridCol w="2004394"/>
                <a:gridCol w="2004394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学号（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姓名（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SNAME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性别（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SSEX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钟义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海燕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女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901003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赵月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1135025" y="2138093"/>
            <a:ext cx="10002190" cy="566822"/>
            <a:chOff x="1135025" y="2138093"/>
            <a:chExt cx="10002190" cy="566822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56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对于关系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中的属性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和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若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不能函数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决定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记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作</a:t>
              </a:r>
              <a:r>
                <a:rPr lang="en-US" altLang="zh-CN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8368338" y="2339102"/>
              <a:ext cx="96578" cy="1648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231825" y="3633654"/>
            <a:ext cx="3624817" cy="1041311"/>
            <a:chOff x="8231825" y="3633654"/>
            <a:chExt cx="3624817" cy="1041311"/>
          </a:xfrm>
        </p:grpSpPr>
        <p:sp>
          <p:nvSpPr>
            <p:cNvPr id="7" name="TextBox 6"/>
            <p:cNvSpPr txBox="1"/>
            <p:nvPr/>
          </p:nvSpPr>
          <p:spPr>
            <a:xfrm>
              <a:off x="8231825" y="3633654"/>
              <a:ext cx="3624817" cy="1041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SSEX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SNAME</a:t>
              </a: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SSEX 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SNO</a:t>
              </a: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9176803" y="3841838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9142064" y="4338082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2.1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18583" y="3066683"/>
            <a:ext cx="29260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完全函数依赖</a:t>
            </a:r>
            <a:endParaRPr lang="en-US" altLang="zh-CN" sz="3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部分函数依赖</a:t>
            </a:r>
            <a:endParaRPr lang="en-US" altLang="zh-CN" sz="3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传递函数依赖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0466" y="234723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分类：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2.1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5025" y="2138093"/>
            <a:ext cx="10002190" cy="1515800"/>
            <a:chOff x="1135025" y="2138093"/>
            <a:chExt cx="10002190" cy="1515800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151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为其属性集，若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，且对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中的任何真子集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en-US" altLang="zh-CN" sz="2400" baseline="300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，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都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有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，则称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466056" y="327831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153681" y="3997659"/>
            <a:ext cx="766873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SNO,CNO,CTITLE,INAME,IPLACE,GRADE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3681" y="4517971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（学号，课程号，课程名，授课老师，授课地址，成绩）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5025" y="2138093"/>
            <a:ext cx="10002190" cy="1515800"/>
            <a:chOff x="1135025" y="2138093"/>
            <a:chExt cx="10002190" cy="1515800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151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为其属性集，若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，且对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中的任何真子集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en-US" altLang="zh-CN" sz="2400" baseline="300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，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都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有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，则称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713706" y="327831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153681" y="3997659"/>
            <a:ext cx="7668733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SNO,CNO,CTITLE,INAME,IPLACE,GRADE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  CNO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     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完全函数依赖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3681" y="4517971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（学号，课程号，课程名，授课老师，授课地址，成绩）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917867" y="5612520"/>
            <a:ext cx="78828" cy="220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74736" y="5623031"/>
            <a:ext cx="78828" cy="220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完全函数依赖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若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且对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中的任何真子集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en-US" altLang="zh-CN" sz="2400" baseline="30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’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，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都有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称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1544" y="4149318"/>
            <a:ext cx="766873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SNO,CNO,CTITLE,INAME,IPLACE,GRADE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为完全函数依赖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3681" y="4707163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（学号，课程号，课程名，授课老师，授课地址，成绩）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686" y="5627096"/>
            <a:ext cx="5334668" cy="86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章：关系数据库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5025" y="2138093"/>
            <a:ext cx="10002190" cy="1515800"/>
            <a:chOff x="1135025" y="2138093"/>
            <a:chExt cx="10002190" cy="1515800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151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为其属性集，若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，且对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中的任何真子集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en-US" altLang="zh-CN" sz="2400" baseline="300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，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都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有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，则称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680686" y="327831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153681" y="4123787"/>
            <a:ext cx="766873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SNO,CNO,CTITLE,INAME,IPLACE,GRADE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GRADE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为完全函数依赖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3681" y="4707163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（学号，课程号，课程名，授课老师，授课地址，成绩）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93" y="5698742"/>
            <a:ext cx="5339194" cy="86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函数依赖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，且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中存在一个真子集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X’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X’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则称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部分函数依赖于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597038" y="4058052"/>
          <a:ext cx="5356656" cy="182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2"/>
                <a:gridCol w="1785552"/>
                <a:gridCol w="1785552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学号（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姓名（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SNAME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性别（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SSEX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钟义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海燕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女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901003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赵月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36466" y="4377933"/>
            <a:ext cx="4348716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SNAME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SSEX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SSEX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8559209" y="3639553"/>
            <a:ext cx="2186561" cy="563252"/>
          </a:xfrm>
          <a:prstGeom prst="wedgeRoundRectCallout">
            <a:avLst>
              <a:gd name="adj1" fmla="val 35265"/>
              <a:gd name="adj2" fmla="val 1178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部分函数依赖</a:t>
            </a:r>
            <a:endParaRPr lang="zh-CN" altLang="en-US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20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20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0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函数依赖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，且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中存在一个真子集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X’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称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597038" y="4058052"/>
          <a:ext cx="5356656" cy="182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2"/>
                <a:gridCol w="1785552"/>
                <a:gridCol w="1785552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学号（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姓名（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SNAME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性别（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SSEX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钟义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海燕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女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901003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赵月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36466" y="4377933"/>
            <a:ext cx="4348716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SNAME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SSEX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SSEX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8559209" y="3639553"/>
            <a:ext cx="2186561" cy="563252"/>
          </a:xfrm>
          <a:prstGeom prst="wedgeRoundRectCallout">
            <a:avLst>
              <a:gd name="adj1" fmla="val 35265"/>
              <a:gd name="adj2" fmla="val 1178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部分函数依赖</a:t>
            </a:r>
            <a:endParaRPr lang="zh-CN" altLang="en-US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20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20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0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函数依赖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，且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中存在一个真子集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X’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X’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则称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部分函数依赖于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597038" y="4058052"/>
          <a:ext cx="5356656" cy="182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2"/>
                <a:gridCol w="1785552"/>
                <a:gridCol w="1785552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学号（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姓名（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SNAME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性别（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SSEX</a:t>
                      </a: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钟义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海燕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女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901003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赵月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男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36466" y="4377933"/>
            <a:ext cx="4348716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SNAME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SSEX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SSEX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8559209" y="3639553"/>
            <a:ext cx="2186561" cy="563252"/>
          </a:xfrm>
          <a:prstGeom prst="wedgeRoundRectCallout">
            <a:avLst>
              <a:gd name="adj1" fmla="val 35265"/>
              <a:gd name="adj2" fmla="val 11781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部分函数依赖</a:t>
            </a:r>
            <a:endParaRPr lang="zh-CN" altLang="en-US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20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20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0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5025" y="2138093"/>
            <a:ext cx="10002190" cy="2939266"/>
            <a:chOff x="1135025" y="2138093"/>
            <a:chExt cx="10002190" cy="2939266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293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其不同属性子集，若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，则有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，称为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BOOKS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BNO,PNAME,PADDRESS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）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（书号，出版社名，出版社地址）</a:t>
              </a: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9536332" y="281359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295647" y="2859604"/>
            <a:ext cx="96578" cy="164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5025" y="2138093"/>
            <a:ext cx="10002190" cy="3888244"/>
            <a:chOff x="1135025" y="2138093"/>
            <a:chExt cx="10002190" cy="3888244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388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其不同属性子集，若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，则有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，称为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BOOKS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BNO,PNAME,PADDRESS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）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（书号，出版社名，出版社地址）</a:t>
              </a: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  PNAME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则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9536332" y="281359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933378" y="5177199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5025" y="2138093"/>
            <a:ext cx="10002190" cy="3888244"/>
            <a:chOff x="1135025" y="2138093"/>
            <a:chExt cx="10002190" cy="3888244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388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   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其不同属性子集，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若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 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 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则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有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 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，称为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       ）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BOOKS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BNO,PNAME,PADDRESS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）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（书号，出版社名，出版社地址）</a:t>
              </a: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  PNAME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则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934369" y="5177212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5025" y="2138093"/>
            <a:ext cx="10002190" cy="3888244"/>
            <a:chOff x="1135025" y="2138093"/>
            <a:chExt cx="10002190" cy="3888244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2138093"/>
              <a:ext cx="10002190" cy="388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其不同属性子集，若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，则有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，称为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BOOKS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BNO,PNAME,PADDRESS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）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（书号，出版社名，出版社地址）</a:t>
              </a: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PNAME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  PNAME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zh-CN" altLang="en-US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则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PADDRESS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BNO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9536332" y="2813591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934369" y="5161446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295647" y="2859604"/>
            <a:ext cx="96578" cy="164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5025" y="1996199"/>
            <a:ext cx="10002190" cy="4837222"/>
            <a:chOff x="1135025" y="1996199"/>
            <a:chExt cx="10002190" cy="4837222"/>
          </a:xfrm>
        </p:grpSpPr>
        <p:sp>
          <p:nvSpPr>
            <p:cNvPr id="5" name="TextBox 4"/>
            <p:cNvSpPr txBox="1"/>
            <p:nvPr/>
          </p:nvSpPr>
          <p:spPr>
            <a:xfrm>
              <a:off x="1135025" y="1996199"/>
              <a:ext cx="10002190" cy="483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</a:t>
              </a:r>
              <a:endPara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为其属性集，若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，且对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中的任何真子集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en-US" altLang="zh-CN" sz="2400" baseline="300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，都有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 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，则称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完全函数依赖于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部分函数依赖</a:t>
              </a:r>
              <a:endPara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为其属性集，若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，且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中存在一个真子集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en-US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满足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X’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，则称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部分函数依赖于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</a:t>
              </a:r>
              <a:endPara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R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为任一给定关系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、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为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其不同属性子集，若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→</a:t>
              </a:r>
              <a:r>
                <a:rPr lang="en-US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 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Y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，则有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→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，称为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Z</a:t>
              </a:r>
              <a:r>
                <a:rPr lang="zh-CN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传递函数依赖于</a:t>
              </a:r>
              <a:r>
                <a:rPr lang="en-US" altLang="zh-CN" sz="24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X</a:t>
              </a:r>
              <a:r>
                <a:rPr lang="zh-CN" altLang="zh-CN" sz="24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。</a:t>
              </a:r>
              <a:endPara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  <a:p>
              <a:pPr>
                <a:lnSpc>
                  <a:spcPts val="3700"/>
                </a:lnSpc>
              </a:pPr>
              <a:endPara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9539843" y="5486303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2460812" y="3160290"/>
              <a:ext cx="96578" cy="1648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3" name="爆炸形 2 12"/>
          <p:cNvSpPr/>
          <p:nvPr/>
        </p:nvSpPr>
        <p:spPr>
          <a:xfrm>
            <a:off x="8198069" y="1124442"/>
            <a:ext cx="2939146" cy="1303448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279574" y="5525513"/>
            <a:ext cx="96578" cy="164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函数依赖与关键字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关键字的定义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为其所含的全部属性集合，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的子集，若有完全函数依赖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的一个候选关键字。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4123787"/>
            <a:ext cx="833385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SNO,CNO,CTITLE,INAME,IPLACE,GRADE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CTITLE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INAME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IPLACE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GRADE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SNO,CNO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）为候选关键字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378262" y="3653893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候选码</a:t>
            </a:r>
          </a:p>
        </p:txBody>
      </p:sp>
      <p:sp>
        <p:nvSpPr>
          <p:cNvPr id="12" name="右箭头 11"/>
          <p:cNvSpPr/>
          <p:nvPr/>
        </p:nvSpPr>
        <p:spPr>
          <a:xfrm>
            <a:off x="5301953" y="5707113"/>
            <a:ext cx="515523" cy="265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94226" y="5640204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2.3.2.5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2.5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46674" y="1895588"/>
            <a:ext cx="4803" cy="3311967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2255627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关系数据库概述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319173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关系数据模型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关系数据库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84526" y="4127835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关系数据库的规范化理论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函数依赖根据不同性质可分为：完全函数依赖、部分函数依赖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      ）。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函数依赖根据不同性质可分为：完全函数依赖、部分函数依赖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传递函数依赖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82021" y="2806254"/>
            <a:ext cx="94277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一个低一级范式的关系模式通过</a:t>
            </a:r>
            <a:r>
              <a:rPr lang="zh-CN" altLang="en-US" sz="2800" dirty="0" smtClean="0">
                <a:solidFill>
                  <a:srgbClr val="FF0000"/>
                </a:solidFill>
              </a:rPr>
              <a:t>模式分解（</a:t>
            </a:r>
            <a:r>
              <a:rPr lang="en-US" altLang="zh-CN" sz="2800" dirty="0" smtClean="0">
                <a:solidFill>
                  <a:srgbClr val="FF0000"/>
                </a:solidFill>
              </a:rPr>
              <a:t>Schema Decomposition</a:t>
            </a:r>
            <a:r>
              <a:rPr lang="zh-CN" altLang="en-US" sz="2800" dirty="0" smtClean="0">
                <a:solidFill>
                  <a:srgbClr val="FF0000"/>
                </a:solidFill>
              </a:rPr>
              <a:t>）</a:t>
            </a:r>
            <a:r>
              <a:rPr lang="zh-CN" altLang="en-US" sz="2800" dirty="0" smtClean="0"/>
              <a:t>可以转换为若干个高一级范式的关系模式的集合，这种过程就叫</a:t>
            </a:r>
            <a:r>
              <a:rPr lang="zh-CN" altLang="en-US" sz="2800" dirty="0" smtClean="0">
                <a:solidFill>
                  <a:srgbClr val="FF0000"/>
                </a:solidFill>
              </a:rPr>
              <a:t>规范化（</a:t>
            </a:r>
            <a:r>
              <a:rPr lang="en-US" altLang="zh-CN" sz="2800" dirty="0" smtClean="0">
                <a:solidFill>
                  <a:srgbClr val="FF0000"/>
                </a:solidFill>
              </a:rPr>
              <a:t>Normalization</a:t>
            </a:r>
            <a:r>
              <a:rPr lang="zh-CN" altLang="en-US" sz="2800" dirty="0" smtClean="0">
                <a:solidFill>
                  <a:srgbClr val="FF0000"/>
                </a:solidFill>
              </a:rPr>
              <a:t>）</a:t>
            </a:r>
            <a:r>
              <a:rPr lang="zh-CN" altLang="en-US" sz="2800" dirty="0"/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7" idx="1"/>
            <a:endCxn id="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8" idx="1"/>
            <a:endCxn id="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范式与规范化过程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324558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为任一给定关系，若果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中每个列与行的交点处的取值都是不可再分的基本元素，则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为第一范式。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85" y="2612671"/>
            <a:ext cx="7728940" cy="24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8" idx="1"/>
            <a:endCxn id="10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9" idx="1"/>
            <a:endCxn id="10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0" idx="1"/>
            <a:endCxn id="10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324558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为任一给定关系，若果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中每个列与行的交点处的取值都是不可再分的基本元素，则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为第一范式。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44272" y="2805274"/>
          <a:ext cx="688774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58"/>
                <a:gridCol w="1147958"/>
                <a:gridCol w="1147958"/>
                <a:gridCol w="1147958"/>
                <a:gridCol w="1147958"/>
                <a:gridCol w="1147958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02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52807" y="2180625"/>
            <a:ext cx="3076601" cy="5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学生选课信息表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endParaRPr lang="en-US" altLang="zh-CN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4625161" y="4837816"/>
            <a:ext cx="5135525" cy="776176"/>
          </a:xfrm>
          <a:prstGeom prst="wedgeRectCallout">
            <a:avLst>
              <a:gd name="adj1" fmla="val -33463"/>
              <a:gd name="adj2" fmla="val -977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如何将其规范化？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25162" y="3423684"/>
            <a:ext cx="1360968" cy="8187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324558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为任一给定关系，若果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中每个列与行的交点处的取值都是不可再分的基本元素，则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为第一范式。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44272" y="2805274"/>
          <a:ext cx="688774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58"/>
                <a:gridCol w="1147958"/>
                <a:gridCol w="1147958"/>
                <a:gridCol w="1147958"/>
                <a:gridCol w="1147958"/>
                <a:gridCol w="1147958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02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右箭头 7"/>
          <p:cNvSpPr/>
          <p:nvPr/>
        </p:nvSpPr>
        <p:spPr>
          <a:xfrm rot="5400000">
            <a:off x="8060600" y="4206401"/>
            <a:ext cx="275554" cy="4253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52807" y="2180625"/>
            <a:ext cx="3076601" cy="5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学生选课信息表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endParaRPr lang="en-US" altLang="zh-CN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2808" y="4506445"/>
            <a:ext cx="2503792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的关系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endParaRPr lang="en-US" altLang="zh-CN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744272" y="5110621"/>
          <a:ext cx="688774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58"/>
                <a:gridCol w="1147958"/>
                <a:gridCol w="1147958"/>
                <a:gridCol w="1147958"/>
                <a:gridCol w="1147958"/>
                <a:gridCol w="1147958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02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82021" y="2806254"/>
            <a:ext cx="94277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为任一给定关系，若果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每个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取值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都是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再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分的基本元素，则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为第一范式。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9155" y="359183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列与行交点处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5776" y="4251692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不可</a:t>
            </a:r>
          </a:p>
        </p:txBody>
      </p: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327285"/>
            <a:ext cx="3245589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冗余高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插入操作异常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删除操作异常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6680" y="2866781"/>
            <a:ext cx="2503792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  关系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endParaRPr lang="en-US" altLang="zh-CN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69922" y="3551299"/>
          <a:ext cx="7045909" cy="1284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9166"/>
                <a:gridCol w="1437099"/>
                <a:gridCol w="2119166"/>
                <a:gridCol w="685239"/>
                <a:gridCol w="685239"/>
              </a:tblGrid>
              <a:tr h="4846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CTITLE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INAME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GRADE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effectLst/>
                        </a:rPr>
                        <a:t>901001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>
                          <a:effectLst/>
                        </a:rPr>
                        <a:t>操作系统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王中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effectLst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effectLst/>
                        </a:rPr>
                        <a:t>901002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操作系统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王中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effectLst/>
                        </a:rPr>
                        <a:t>70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effectLst/>
                        </a:rPr>
                        <a:t>901002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C02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数据库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高国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 dirty="0">
                          <a:effectLst/>
                        </a:rPr>
                        <a:t>85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1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1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1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第二范式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其所有非主属性都完全函数依赖于候选关键字，则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为第二范式。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2327285"/>
            <a:ext cx="4148175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第一范式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1NF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，进一步规范化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冗余高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插入操作异常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删除操作异常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6680" y="2866781"/>
            <a:ext cx="2503792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  关系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SC</a:t>
            </a:r>
            <a:endParaRPr lang="en-US" altLang="zh-CN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020820" y="3433445"/>
          <a:ext cx="7836535" cy="1680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85"/>
                <a:gridCol w="1598930"/>
                <a:gridCol w="1911350"/>
                <a:gridCol w="1036320"/>
                <a:gridCol w="933450"/>
              </a:tblGrid>
              <a:tr h="666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SNO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CNO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CTITLE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INAME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GRADE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337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>
                          <a:effectLst/>
                        </a:rPr>
                        <a:t>901001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C01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 dirty="0">
                          <a:effectLst/>
                        </a:rPr>
                        <a:t>操作系统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>
                          <a:effectLst/>
                        </a:rPr>
                        <a:t>王中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>
                          <a:effectLst/>
                        </a:rPr>
                        <a:t>70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33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>
                          <a:effectLst/>
                        </a:rPr>
                        <a:t>901002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C01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>
                          <a:effectLst/>
                        </a:rPr>
                        <a:t>操作系统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>
                          <a:effectLst/>
                        </a:rPr>
                        <a:t>王中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>
                          <a:effectLst/>
                        </a:rPr>
                        <a:t>70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337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>
                          <a:effectLst/>
                        </a:rPr>
                        <a:t>901002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C02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>
                          <a:effectLst/>
                        </a:rPr>
                        <a:t>数据库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u="none" strike="noStrike">
                          <a:effectLst/>
                        </a:rPr>
                        <a:t>高国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u="none" strike="noStrike" dirty="0">
                          <a:effectLst/>
                        </a:rPr>
                        <a:t>85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38288" y="5470633"/>
            <a:ext cx="101009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原因：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GRADE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完全函数依赖于（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SNO,CNO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</a:p>
          <a:p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CTITLE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INAME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IPLACE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都只函数依赖于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CNO,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即它们与（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SNO,CNO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）为部分函数依赖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数据库的数据完整性是指数据库中数据的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正确性、相容性、一致性。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9" name="矩形 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06717" y="3815255"/>
            <a:ext cx="627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在一个关系表中，学生的学号必须是唯一的，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性别必须是男女，不能是漂亮、美丽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学生所选修的课程必须是已开设的课程。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关系的完整性约束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8534" y="4754089"/>
          <a:ext cx="4566920" cy="1821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095"/>
                <a:gridCol w="1522319"/>
                <a:gridCol w="1522319"/>
              </a:tblGrid>
              <a:tr h="455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760262" y="5051269"/>
          <a:ext cx="4566956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496312" y="2171758"/>
          <a:ext cx="573979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632"/>
                <a:gridCol w="956632"/>
                <a:gridCol w="956632"/>
                <a:gridCol w="956632"/>
                <a:gridCol w="956632"/>
                <a:gridCol w="956632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58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2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82021" y="2806254"/>
            <a:ext cx="9427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第二范式</a:t>
            </a:r>
            <a:r>
              <a:rPr lang="en-US" altLang="zh-CN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2NF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且其所有非主属性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都</a:t>
            </a:r>
            <a:r>
              <a:rPr lang="en-US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         )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于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为第二范式。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7256" y="3590330"/>
            <a:ext cx="869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1NF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7705" y="4244786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完全函数依赖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6211" y="4250184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候选关键字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第二范式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2NF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，进一步规范化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760262" y="5051269"/>
          <a:ext cx="4566956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108946" y="2822067"/>
          <a:ext cx="573979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632"/>
                <a:gridCol w="956632"/>
                <a:gridCol w="956632"/>
                <a:gridCol w="956632"/>
                <a:gridCol w="956632"/>
                <a:gridCol w="956632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58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56698" y="4004536"/>
            <a:ext cx="349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思考一下：如果</a:t>
            </a:r>
            <a:r>
              <a:rPr lang="zh-CN" altLang="en-US" dirty="0"/>
              <a:t>来了一个新老师，没有分配科目</a:t>
            </a:r>
            <a:r>
              <a:rPr lang="zh-CN" altLang="en-US" dirty="0" smtClean="0"/>
              <a:t>课程？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78534" y="4754089"/>
          <a:ext cx="4566920" cy="1821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095"/>
                <a:gridCol w="1522319"/>
                <a:gridCol w="1522319"/>
              </a:tblGrid>
              <a:tr h="455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三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范式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2NF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其每一个非主属性都不传递函数依赖于候选关键字，则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为第三范式。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第二范式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2NF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，进一步规范化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05393" y="3254918"/>
          <a:ext cx="4566956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94483" y="3345900"/>
            <a:ext cx="4225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CNO</a:t>
            </a:r>
            <a:r>
              <a:rPr lang="zh-CN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INAME</a:t>
            </a:r>
          </a:p>
          <a:p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INAME</a:t>
            </a:r>
            <a:r>
              <a:rPr lang="zh-CN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CNO</a:t>
            </a:r>
            <a:r>
              <a:rPr lang="en-US" altLang="zh-CN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endParaRPr lang="en-US" altLang="zh-CN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INAME</a:t>
            </a:r>
            <a:r>
              <a:rPr lang="zh-CN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zh-CN" altLang="zh-CN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IPLACE</a:t>
            </a:r>
          </a:p>
          <a:p>
            <a:r>
              <a:rPr lang="zh-CN" altLang="en-US" dirty="0" smtClean="0">
                <a:ea typeface="手札体-简粗体" panose="03000700000000000000" pitchFamily="66" charset="-122"/>
              </a:rPr>
              <a:t>消除非主属性对候选关键字的传递函数依赖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7805690" y="3703583"/>
            <a:ext cx="78827" cy="181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305393" y="5251883"/>
          <a:ext cx="3425217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554506" y="5251883"/>
          <a:ext cx="2283478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4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4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4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6235" y="2005478"/>
          <a:ext cx="573979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632"/>
                <a:gridCol w="956632"/>
                <a:gridCol w="956632"/>
                <a:gridCol w="956632"/>
                <a:gridCol w="956632"/>
                <a:gridCol w="956632"/>
              </a:tblGrid>
              <a:tr h="2986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58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</a:p>
                  </a:txBody>
                  <a:tcPr anchor="ctr"/>
                </a:tc>
              </a:tr>
              <a:tr h="298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767035" y="4073807"/>
          <a:ext cx="3425217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CTITLE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操作系统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数据库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9556600" y="4073807"/>
          <a:ext cx="2283478" cy="136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739"/>
                <a:gridCol w="1141739"/>
              </a:tblGrid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INAME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IPLACE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王中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东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高国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北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8543" y="1921689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第三范式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NF</a:t>
            </a:r>
          </a:p>
        </p:txBody>
      </p:sp>
      <p:sp>
        <p:nvSpPr>
          <p:cNvPr id="16" name="矩形 15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98474" y="4073369"/>
          <a:ext cx="4566920" cy="1821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095"/>
                <a:gridCol w="1522319"/>
                <a:gridCol w="1522319"/>
              </a:tblGrid>
              <a:tr h="455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CNO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GRADE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C01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sym typeface="+mn-ea"/>
                        </a:rPr>
                        <a:t>C01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70</a:t>
                      </a:r>
                    </a:p>
                  </a:txBody>
                  <a:tcPr anchor="ctr"/>
                </a:tc>
              </a:tr>
              <a:tr h="455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901002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C02</a:t>
                      </a:r>
                      <a:endParaRPr lang="zh-CN" altLang="en-US" sz="1600" dirty="0" smtClean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85</a:t>
                      </a:r>
                      <a:endParaRPr lang="zh-CN" altLang="en-US" sz="16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82021" y="2806254"/>
            <a:ext cx="9427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第三范式</a:t>
            </a:r>
            <a:r>
              <a:rPr lang="en-US" altLang="zh-CN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3NF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为任一给定关系，若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   )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且其每一个非主属性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都</a:t>
            </a:r>
            <a:r>
              <a:rPr lang="en-US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            )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于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为第三范式。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7256" y="3590330"/>
            <a:ext cx="869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NF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6609" y="4269863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不传递函数依赖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15645" y="426986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候选关键字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025" y="2138093"/>
            <a:ext cx="10002189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范式的改进形式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BCNF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为任一给定关系，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为其属性集，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为其函数依赖集，若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3NF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中所有函数依赖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Y(Y 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不属于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X)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必包含候选关键字，则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BCNF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312866" y="4034085"/>
          <a:ext cx="3536733" cy="2408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539"/>
                <a:gridCol w="1436313"/>
                <a:gridCol w="1093881"/>
              </a:tblGrid>
              <a:tr h="39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CTITLE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INAME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英语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253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数学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沈飞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300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物理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高俊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语文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袁晓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英语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4" idx="1"/>
            <a:endCxn id="1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2.9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5890" y="38652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每个学生可以选多门课 每个课程可以由多个老师指导，但是每个老师只能指导一门课程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66100" y="5100085"/>
            <a:ext cx="19139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SNO,CTITLE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SNO,INAME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9744" y="5347062"/>
            <a:ext cx="256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INAME     CTITLE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7389409" y="5594598"/>
            <a:ext cx="31049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025" y="2138093"/>
            <a:ext cx="1000218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三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范式的改进形式</a:t>
            </a:r>
            <a:r>
              <a:rPr lang="en-US" altLang="zh-CN" sz="2000" dirty="0">
                <a:latin typeface="汉仪旗黑-55S" panose="00020600040101010101" pitchFamily="18" charset="-122"/>
                <a:ea typeface="汉仪旗黑-55S" panose="00020600040101010101" pitchFamily="18" charset="-122"/>
              </a:rPr>
              <a:t>BCNF</a:t>
            </a:r>
          </a:p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</a:t>
            </a:r>
            <a:r>
              <a:rPr lang="en-US" altLang="zh-CN" sz="2000" dirty="0">
                <a:latin typeface="汉仪旗黑-55S" panose="00020600040101010101" pitchFamily="18" charset="-122"/>
                <a:ea typeface="汉仪旗黑-55S" panose="00020600040101010101" pitchFamily="18" charset="-122"/>
              </a:rPr>
              <a:t>F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为其函数依赖集，若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000" dirty="0">
                <a:latin typeface="汉仪旗黑-55S" panose="00020600040101010101" pitchFamily="18" charset="-122"/>
                <a:ea typeface="汉仪旗黑-55S" panose="00020600040101010101" pitchFamily="18" charset="-122"/>
              </a:rPr>
              <a:t>3NF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，且其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F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中所有函数依赖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Y(Y 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不属于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X)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中的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必包含候选关键字，则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en-US" altLang="zh-CN" sz="2000" dirty="0">
                <a:latin typeface="汉仪旗黑-55S" panose="00020600040101010101" pitchFamily="18" charset="-122"/>
                <a:ea typeface="汉仪旗黑-55S" panose="00020600040101010101" pitchFamily="18" charset="-122"/>
              </a:rPr>
              <a:t>BCNF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5569580" y="4026510"/>
          <a:ext cx="2247681" cy="2404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387"/>
                <a:gridCol w="1094294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INAME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沈飞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高俊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袁晓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2" name="右箭头 21"/>
          <p:cNvSpPr/>
          <p:nvPr/>
        </p:nvSpPr>
        <p:spPr>
          <a:xfrm>
            <a:off x="5017789" y="5074606"/>
            <a:ext cx="290111" cy="3468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454960" y="4228851"/>
          <a:ext cx="2527300" cy="2038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630"/>
                <a:gridCol w="1434670"/>
              </a:tblGrid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INAME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CTITLE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英语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沈飞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数学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高俊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物理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袁晓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语文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312866" y="4034085"/>
          <a:ext cx="3536733" cy="2408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539"/>
                <a:gridCol w="1436313"/>
                <a:gridCol w="1093881"/>
              </a:tblGrid>
              <a:tr h="39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CTITLE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INAME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英语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2535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数学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沈飞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300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物理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高俊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手札体-简粗体"/>
                        </a:rPr>
                        <a:t>语文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袁晓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英语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王华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手札体-简粗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5" idx="1"/>
            <a:endCxn id="17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6" idx="1"/>
            <a:endCxn id="17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17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2.9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关系数据库的规范化理论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范式与关系规范化过程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563526" cy="214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冗余和异常问题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171758"/>
              <a:ext cx="563526" cy="21663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函数依赖与关键字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4359345"/>
              <a:ext cx="563526" cy="24986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范式与关系规范化过程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82021" y="2806254"/>
            <a:ext cx="9427779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第三范式的改进形式</a:t>
            </a:r>
            <a:r>
              <a:rPr lang="en-US" altLang="zh-CN" sz="28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BCNF</a:t>
            </a:r>
          </a:p>
          <a:p>
            <a:pPr>
              <a:lnSpc>
                <a:spcPts val="3700"/>
              </a:lnSpc>
            </a:pP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为任一给定关系，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为其属性集，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F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其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若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且其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F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中所有函数依赖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→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Y(Y 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不属于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X)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中的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X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必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包含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则</a:t>
            </a:r>
            <a:r>
              <a:rPr lang="en-US" altLang="zh-CN" sz="28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为</a:t>
            </a:r>
            <a:r>
              <a:rPr lang="zh-CN" altLang="en-US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）</a:t>
            </a:r>
            <a:r>
              <a:rPr lang="zh-CN" altLang="zh-CN" sz="28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5518" y="329800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函数依赖集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2604" y="4232356"/>
            <a:ext cx="1122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BCNF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78283" y="4248581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候选关键字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9417" y="3795211"/>
            <a:ext cx="869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3NF</a:t>
            </a:r>
          </a:p>
        </p:txBody>
      </p:sp>
      <p:sp>
        <p:nvSpPr>
          <p:cNvPr id="18" name="矩形 17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2.3.3.4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2.9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数据库的数据完整性是指数据库中数据的（    ）、（     ）、（   ）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9" name="矩形 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765017" y="2211718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正确性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28740" y="2215419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一致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0214" y="221550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相容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关系的完整性约束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模式中满足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的模式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可能是</a:t>
            </a:r>
            <a:r>
              <a:rPr lang="en-US" altLang="zh-CN" sz="2400" b="0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lNF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lNF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3NF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模式中满足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的模式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可能是</a:t>
            </a:r>
            <a:r>
              <a:rPr lang="en-US" altLang="zh-CN" sz="2400" b="0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lNF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lNF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3NF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必定是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说法正确的是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范式不一定满足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范式一定满足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范式一定满足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D:BCNF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范式没有任何关系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说法正确的是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范式不一定满足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范式一定满足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范式一定满足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BCNF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D:BCNF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范式没有任何关系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“不好”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的关系模式可能存在的问题不包括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数据冗余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慢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删除异常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“不好”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的关系模式可能存在的问题不包括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数据冗余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更新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慢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删除异常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1256" y="-40891"/>
            <a:ext cx="11348358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如何转换（拆拆拆）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1NF-&gt;2NF</a:t>
            </a:r>
            <a:endParaRPr lang="zh-CN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找到候选关键字，看其余的属性是否完全函数依赖候选关键字，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是的，与候选关键字一同抄下来形成一个表格，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不是的，抄下来，形成第二个表格，并且将候选关键字里能够唯一决定表格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的属性组抄在第一列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2NF-&gt;3NF</a:t>
            </a:r>
            <a:endParaRPr lang="zh-CN" altLang="zh-CN" sz="20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找到表格中的传递函数依赖关系的三个属性组，设为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将这三个属性组拆成两个表格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第一个表格为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第二个表格为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z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3NF-&gt;BCNF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列出表格中的所有函数依赖关系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每个关系拆出一个表格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章：数据库设计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642314" y="1998779"/>
            <a:ext cx="1466" cy="3226906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2381912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数据库设计概述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3318016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数据库设计的基本步骤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数据库设计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84526" y="425412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关系数据库设计方法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0" y="2256650"/>
            <a:ext cx="71628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87280" y="5515002"/>
            <a:ext cx="7893553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码的组成不能为空，主属性不能是空值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NULL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283840"/>
            <a:ext cx="12192000" cy="574160"/>
            <a:chOff x="0" y="6283840"/>
            <a:chExt cx="12192000" cy="574160"/>
          </a:xfrm>
        </p:grpSpPr>
        <p:sp>
          <p:nvSpPr>
            <p:cNvPr id="9" name="矩形 8"/>
            <p:cNvSpPr/>
            <p:nvPr/>
          </p:nvSpPr>
          <p:spPr>
            <a:xfrm>
              <a:off x="1382224" y="6294473"/>
              <a:ext cx="15288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关系数据结构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037252" y="6283840"/>
              <a:ext cx="56352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731417" y="6294474"/>
              <a:ext cx="183735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专门的关系运算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0029" y="6294474"/>
              <a:ext cx="160197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完整性约束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32624" y="6294474"/>
              <a:ext cx="177752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传统的集合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组成要素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3233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7666" y="6294474"/>
              <a:ext cx="1528852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关系数据语言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871597" y="6294474"/>
              <a:ext cx="103973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运算符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1462" y="378372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7521948" y="3752193"/>
            <a:ext cx="849539" cy="4616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88468" y="3767958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实体集</a:t>
            </a:r>
          </a:p>
        </p:txBody>
      </p:sp>
      <p:sp>
        <p:nvSpPr>
          <p:cNvPr id="22" name="矩形 21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6" idx="1"/>
            <a:endCxn id="22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2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1"/>
            <a:endCxn id="22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6115" y="174153"/>
            <a:ext cx="587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实体完整性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约束（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Entity Integrity Constraint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19" grpId="0"/>
      <p:bldP spid="20" grpId="0" animBg="1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数据库的生命周期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489462" y="3984933"/>
            <a:ext cx="1317537" cy="66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893383" y="3984933"/>
            <a:ext cx="1265274" cy="666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42436" y="3984933"/>
            <a:ext cx="1317537" cy="66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865" y="3984933"/>
            <a:ext cx="1317537" cy="66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544009" y="3984933"/>
            <a:ext cx="1317537" cy="66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190556" y="3984933"/>
            <a:ext cx="1265274" cy="666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482175" y="3984933"/>
            <a:ext cx="1265274" cy="666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11359" y="4801663"/>
            <a:ext cx="173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操作与监督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96496" y="4795703"/>
            <a:ext cx="144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概念设计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17567" y="4795703"/>
            <a:ext cx="144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逻辑设计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47547" y="4795703"/>
            <a:ext cx="144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物理设计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4532" y="4795703"/>
            <a:ext cx="103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实现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35532" y="4795703"/>
            <a:ext cx="144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需求分析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35619" y="4795703"/>
            <a:ext cx="173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修改与调整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489462" y="2736240"/>
            <a:ext cx="0" cy="1222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893383" y="2736240"/>
            <a:ext cx="0" cy="1222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730626" y="2736240"/>
            <a:ext cx="0" cy="1222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260315" y="3144116"/>
            <a:ext cx="363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数据库分析与设计阶段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92854" y="3144116"/>
            <a:ext cx="363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实现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与操作阶段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489462" y="2955851"/>
            <a:ext cx="5403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893383" y="2955851"/>
            <a:ext cx="383724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5" name="肘形连接符 44"/>
          <p:cNvCxnSpPr>
            <a:stCxn id="48" idx="1"/>
            <a:endCxn id="3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49" idx="1"/>
            <a:endCxn id="3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50" idx="1"/>
            <a:endCxn id="3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数据库的生命周期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43" grpId="0"/>
      <p:bldP spid="4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数据库设计的目标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41182" y="2753217"/>
            <a:ext cx="2104978" cy="210497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满足应用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功能需求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数据库设计的目标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数据库设计的目标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41182" y="2753217"/>
            <a:ext cx="2104978" cy="210497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满足应用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功能需求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1182" y="5174508"/>
            <a:ext cx="28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存、取、删、改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56948" y="5797365"/>
            <a:ext cx="28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增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查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、删、改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数据库设计的目标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数据库设计的目标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41182" y="2753217"/>
            <a:ext cx="2104978" cy="21049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满足应用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功能需求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1182" y="5174508"/>
            <a:ext cx="289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存、取、删、改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74736" y="2753217"/>
            <a:ext cx="2104978" cy="210497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良好的数据库性能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0698" y="5174508"/>
            <a:ext cx="5482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数据的高效率存取和空间的节省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共享性、完整性、一致性、安全保密性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数据库设计的目标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内容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0805" y="3357155"/>
            <a:ext cx="2565106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数据库结构设计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6226800" y="2580398"/>
            <a:ext cx="287079" cy="21203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68791" y="2422097"/>
            <a:ext cx="3524963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数据库概念结构设计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逻辑结构设计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物理结构设计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0805" y="5154020"/>
            <a:ext cx="2565106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数据库行为设计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5181" y="4205168"/>
            <a:ext cx="279470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数据库设计的内容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3386345" y="3539726"/>
            <a:ext cx="287079" cy="18977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91783" y="392397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静态的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91782" y="57574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动</a:t>
            </a:r>
            <a:r>
              <a:rPr lang="zh-CN" altLang="en-US" sz="2000" dirty="0" smtClean="0">
                <a:solidFill>
                  <a:srgbClr val="FF0000"/>
                </a:solidFill>
              </a:rPr>
              <a:t>态的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数据库设计的内容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ldLvl="0" animBg="1"/>
      <p:bldP spid="15" grpId="0"/>
      <p:bldP spid="17" grpId="0" bldLvl="0" animBg="1"/>
      <p:bldP spid="12" grpId="0"/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数据库设计的方法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1524293" y="2160813"/>
            <a:ext cx="9352814" cy="823680"/>
          </a:xfrm>
          <a:custGeom>
            <a:avLst/>
            <a:gdLst>
              <a:gd name="connsiteX0" fmla="*/ 0 w 9352814"/>
              <a:gd name="connsiteY0" fmla="*/ 137283 h 823680"/>
              <a:gd name="connsiteX1" fmla="*/ 137283 w 9352814"/>
              <a:gd name="connsiteY1" fmla="*/ 0 h 823680"/>
              <a:gd name="connsiteX2" fmla="*/ 9215531 w 9352814"/>
              <a:gd name="connsiteY2" fmla="*/ 0 h 823680"/>
              <a:gd name="connsiteX3" fmla="*/ 9352814 w 9352814"/>
              <a:gd name="connsiteY3" fmla="*/ 137283 h 823680"/>
              <a:gd name="connsiteX4" fmla="*/ 9352814 w 9352814"/>
              <a:gd name="connsiteY4" fmla="*/ 686397 h 823680"/>
              <a:gd name="connsiteX5" fmla="*/ 9215531 w 9352814"/>
              <a:gd name="connsiteY5" fmla="*/ 823680 h 823680"/>
              <a:gd name="connsiteX6" fmla="*/ 137283 w 9352814"/>
              <a:gd name="connsiteY6" fmla="*/ 823680 h 823680"/>
              <a:gd name="connsiteX7" fmla="*/ 0 w 9352814"/>
              <a:gd name="connsiteY7" fmla="*/ 686397 h 823680"/>
              <a:gd name="connsiteX8" fmla="*/ 0 w 9352814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814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9215531" y="0"/>
                </a:lnTo>
                <a:cubicBezTo>
                  <a:pt x="9291350" y="0"/>
                  <a:pt x="9352814" y="61464"/>
                  <a:pt x="9352814" y="137283"/>
                </a:cubicBezTo>
                <a:lnTo>
                  <a:pt x="9352814" y="686397"/>
                </a:lnTo>
                <a:cubicBezTo>
                  <a:pt x="9352814" y="762216"/>
                  <a:pt x="9291350" y="823680"/>
                  <a:pt x="9215531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649" tIns="131649" rIns="131649" bIns="131649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直观设计法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524293" y="2984493"/>
            <a:ext cx="9352814" cy="728640"/>
          </a:xfrm>
          <a:custGeom>
            <a:avLst/>
            <a:gdLst>
              <a:gd name="connsiteX0" fmla="*/ 0 w 9352814"/>
              <a:gd name="connsiteY0" fmla="*/ 0 h 728640"/>
              <a:gd name="connsiteX1" fmla="*/ 9352814 w 9352814"/>
              <a:gd name="connsiteY1" fmla="*/ 0 h 728640"/>
              <a:gd name="connsiteX2" fmla="*/ 9352814 w 9352814"/>
              <a:gd name="connsiteY2" fmla="*/ 728640 h 728640"/>
              <a:gd name="connsiteX3" fmla="*/ 0 w 9352814"/>
              <a:gd name="connsiteY3" fmla="*/ 728640 h 728640"/>
              <a:gd name="connsiteX4" fmla="*/ 0 w 9352814"/>
              <a:gd name="connsiteY4" fmla="*/ 0 h 72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2814" h="728640">
                <a:moveTo>
                  <a:pt x="0" y="0"/>
                </a:moveTo>
                <a:lnTo>
                  <a:pt x="9352814" y="0"/>
                </a:lnTo>
                <a:lnTo>
                  <a:pt x="9352814" y="728640"/>
                </a:lnTo>
                <a:lnTo>
                  <a:pt x="0" y="7286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6952" tIns="25400" rIns="142240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zh-CN" altLang="en-US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最原始的数据库设计方法</a:t>
            </a:r>
            <a:endParaRPr lang="zh-CN" altLang="en-US" sz="20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524293" y="3713133"/>
            <a:ext cx="9352814" cy="823680"/>
          </a:xfrm>
          <a:custGeom>
            <a:avLst/>
            <a:gdLst>
              <a:gd name="connsiteX0" fmla="*/ 0 w 9352814"/>
              <a:gd name="connsiteY0" fmla="*/ 137283 h 823680"/>
              <a:gd name="connsiteX1" fmla="*/ 137283 w 9352814"/>
              <a:gd name="connsiteY1" fmla="*/ 0 h 823680"/>
              <a:gd name="connsiteX2" fmla="*/ 9215531 w 9352814"/>
              <a:gd name="connsiteY2" fmla="*/ 0 h 823680"/>
              <a:gd name="connsiteX3" fmla="*/ 9352814 w 9352814"/>
              <a:gd name="connsiteY3" fmla="*/ 137283 h 823680"/>
              <a:gd name="connsiteX4" fmla="*/ 9352814 w 9352814"/>
              <a:gd name="connsiteY4" fmla="*/ 686397 h 823680"/>
              <a:gd name="connsiteX5" fmla="*/ 9215531 w 9352814"/>
              <a:gd name="connsiteY5" fmla="*/ 823680 h 823680"/>
              <a:gd name="connsiteX6" fmla="*/ 137283 w 9352814"/>
              <a:gd name="connsiteY6" fmla="*/ 823680 h 823680"/>
              <a:gd name="connsiteX7" fmla="*/ 0 w 9352814"/>
              <a:gd name="connsiteY7" fmla="*/ 686397 h 823680"/>
              <a:gd name="connsiteX8" fmla="*/ 0 w 9352814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814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9215531" y="0"/>
                </a:lnTo>
                <a:cubicBezTo>
                  <a:pt x="9291350" y="0"/>
                  <a:pt x="9352814" y="61464"/>
                  <a:pt x="9352814" y="137283"/>
                </a:cubicBezTo>
                <a:lnTo>
                  <a:pt x="9352814" y="686397"/>
                </a:lnTo>
                <a:cubicBezTo>
                  <a:pt x="9352814" y="762216"/>
                  <a:pt x="9291350" y="823680"/>
                  <a:pt x="9215531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649" tIns="131649" rIns="131649" bIns="131649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规范设计法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524293" y="4536813"/>
            <a:ext cx="9352814" cy="1092960"/>
          </a:xfrm>
          <a:custGeom>
            <a:avLst/>
            <a:gdLst>
              <a:gd name="connsiteX0" fmla="*/ 0 w 9352814"/>
              <a:gd name="connsiteY0" fmla="*/ 0 h 1092960"/>
              <a:gd name="connsiteX1" fmla="*/ 9352814 w 9352814"/>
              <a:gd name="connsiteY1" fmla="*/ 0 h 1092960"/>
              <a:gd name="connsiteX2" fmla="*/ 9352814 w 9352814"/>
              <a:gd name="connsiteY2" fmla="*/ 1092960 h 1092960"/>
              <a:gd name="connsiteX3" fmla="*/ 0 w 9352814"/>
              <a:gd name="connsiteY3" fmla="*/ 1092960 h 1092960"/>
              <a:gd name="connsiteX4" fmla="*/ 0 w 9352814"/>
              <a:gd name="connsiteY4" fmla="*/ 0 h 1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2814" h="1092960">
                <a:moveTo>
                  <a:pt x="0" y="0"/>
                </a:moveTo>
                <a:lnTo>
                  <a:pt x="9352814" y="0"/>
                </a:lnTo>
                <a:lnTo>
                  <a:pt x="9352814" y="1092960"/>
                </a:lnTo>
                <a:lnTo>
                  <a:pt x="0" y="1092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6952" tIns="25400" rIns="142240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zh-CN" altLang="en-US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新奥尔良设计方法：需求分析、概念结构设计、逻辑结构设计、物理结构设计</a:t>
            </a:r>
            <a:endParaRPr lang="zh-CN" altLang="en-US" sz="20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zh-CN" altLang="en-US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基于</a:t>
            </a:r>
            <a:r>
              <a:rPr lang="en-US" altLang="zh-CN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模型的数据库设计方法</a:t>
            </a:r>
            <a:endParaRPr lang="zh-CN" altLang="en-US" sz="20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zh-CN" altLang="en-US" sz="20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基于第三范式的设计方法，是一类结构化设计方法</a:t>
            </a:r>
            <a:endParaRPr lang="zh-CN" altLang="en-US" sz="20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524293" y="5629773"/>
            <a:ext cx="9352814" cy="823680"/>
          </a:xfrm>
          <a:custGeom>
            <a:avLst/>
            <a:gdLst>
              <a:gd name="connsiteX0" fmla="*/ 0 w 9352814"/>
              <a:gd name="connsiteY0" fmla="*/ 137283 h 823680"/>
              <a:gd name="connsiteX1" fmla="*/ 137283 w 9352814"/>
              <a:gd name="connsiteY1" fmla="*/ 0 h 823680"/>
              <a:gd name="connsiteX2" fmla="*/ 9215531 w 9352814"/>
              <a:gd name="connsiteY2" fmla="*/ 0 h 823680"/>
              <a:gd name="connsiteX3" fmla="*/ 9352814 w 9352814"/>
              <a:gd name="connsiteY3" fmla="*/ 137283 h 823680"/>
              <a:gd name="connsiteX4" fmla="*/ 9352814 w 9352814"/>
              <a:gd name="connsiteY4" fmla="*/ 686397 h 823680"/>
              <a:gd name="connsiteX5" fmla="*/ 9215531 w 9352814"/>
              <a:gd name="connsiteY5" fmla="*/ 823680 h 823680"/>
              <a:gd name="connsiteX6" fmla="*/ 137283 w 9352814"/>
              <a:gd name="connsiteY6" fmla="*/ 823680 h 823680"/>
              <a:gd name="connsiteX7" fmla="*/ 0 w 9352814"/>
              <a:gd name="connsiteY7" fmla="*/ 686397 h 823680"/>
              <a:gd name="connsiteX8" fmla="*/ 0 w 9352814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814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9215531" y="0"/>
                </a:lnTo>
                <a:cubicBezTo>
                  <a:pt x="9291350" y="0"/>
                  <a:pt x="9352814" y="61464"/>
                  <a:pt x="9352814" y="137283"/>
                </a:cubicBezTo>
                <a:lnTo>
                  <a:pt x="9352814" y="686397"/>
                </a:lnTo>
                <a:cubicBezTo>
                  <a:pt x="9352814" y="762216"/>
                  <a:pt x="9291350" y="823680"/>
                  <a:pt x="9215531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649" tIns="131649" rIns="131649" bIns="131649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计算机辅助设计法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5937" y="58730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辅助软件工程工具</a:t>
            </a:r>
            <a:endParaRPr lang="zh-CN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7" grpId="0" bldLvl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066998" y="2351685"/>
            <a:ext cx="2457825" cy="712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需求分析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3909" y="3431836"/>
            <a:ext cx="2457825" cy="712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结构设计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28188" y="3431836"/>
            <a:ext cx="2457825" cy="712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行为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88106" y="4555307"/>
            <a:ext cx="2457825" cy="712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数据库实施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8105" y="5681437"/>
            <a:ext cx="2457825" cy="712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数据库运行与维护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20" name="直接箭头连接符 19"/>
          <p:cNvCxnSpPr>
            <a:stCxn id="13" idx="2"/>
            <a:endCxn id="14" idx="0"/>
          </p:cNvCxnSpPr>
          <p:nvPr/>
        </p:nvCxnSpPr>
        <p:spPr>
          <a:xfrm flipH="1">
            <a:off x="4002822" y="3064067"/>
            <a:ext cx="2293089" cy="367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2"/>
            <a:endCxn id="16" idx="0"/>
          </p:cNvCxnSpPr>
          <p:nvPr/>
        </p:nvCxnSpPr>
        <p:spPr>
          <a:xfrm>
            <a:off x="6295911" y="3064067"/>
            <a:ext cx="2261190" cy="3677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2"/>
          </p:cNvCxnSpPr>
          <p:nvPr/>
        </p:nvCxnSpPr>
        <p:spPr>
          <a:xfrm>
            <a:off x="4002822" y="4144218"/>
            <a:ext cx="1851253" cy="3836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2"/>
          </p:cNvCxnSpPr>
          <p:nvPr/>
        </p:nvCxnSpPr>
        <p:spPr>
          <a:xfrm flipH="1">
            <a:off x="6683415" y="4144218"/>
            <a:ext cx="1873686" cy="3757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7" idx="2"/>
            <a:endCxn id="18" idx="0"/>
          </p:cNvCxnSpPr>
          <p:nvPr/>
        </p:nvCxnSpPr>
        <p:spPr>
          <a:xfrm flipH="1">
            <a:off x="6217018" y="5267689"/>
            <a:ext cx="1" cy="4137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7" idx="1"/>
            <a:endCxn id="2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9" idx="1"/>
            <a:endCxn id="2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30" idx="1"/>
            <a:endCxn id="2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98675" y="2324159"/>
            <a:ext cx="9665061" cy="4042134"/>
            <a:chOff x="1298675" y="2324159"/>
            <a:chExt cx="9665061" cy="4042134"/>
          </a:xfrm>
        </p:grpSpPr>
        <p:sp>
          <p:nvSpPr>
            <p:cNvPr id="13" name="矩形 12"/>
            <p:cNvSpPr/>
            <p:nvPr/>
          </p:nvSpPr>
          <p:spPr>
            <a:xfrm>
              <a:off x="6244721" y="2324159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需求分析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51632" y="3404310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05911" y="3404310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行为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65829" y="4527781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数据库实施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65828" y="5653911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数据库运行与维护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箭头连接符 19"/>
            <p:cNvCxnSpPr>
              <a:stCxn id="13" idx="2"/>
              <a:endCxn id="14" idx="0"/>
            </p:cNvCxnSpPr>
            <p:nvPr/>
          </p:nvCxnSpPr>
          <p:spPr>
            <a:xfrm flipH="1">
              <a:off x="5180545" y="3036541"/>
              <a:ext cx="2293089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2"/>
              <a:endCxn id="16" idx="0"/>
            </p:cNvCxnSpPr>
            <p:nvPr/>
          </p:nvCxnSpPr>
          <p:spPr>
            <a:xfrm>
              <a:off x="7473634" y="3036541"/>
              <a:ext cx="2261190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2"/>
            </p:cNvCxnSpPr>
            <p:nvPr/>
          </p:nvCxnSpPr>
          <p:spPr>
            <a:xfrm>
              <a:off x="5180545" y="4116692"/>
              <a:ext cx="1851253" cy="383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6" idx="2"/>
            </p:cNvCxnSpPr>
            <p:nvPr/>
          </p:nvCxnSpPr>
          <p:spPr>
            <a:xfrm flipH="1">
              <a:off x="7861138" y="4116692"/>
              <a:ext cx="1873686" cy="375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7" idx="2"/>
              <a:endCxn id="18" idx="0"/>
            </p:cNvCxnSpPr>
            <p:nvPr/>
          </p:nvCxnSpPr>
          <p:spPr>
            <a:xfrm flipH="1">
              <a:off x="7394741" y="5240163"/>
              <a:ext cx="1" cy="413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1298675" y="2855610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概念结构设计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09307" y="3497934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逻辑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98675" y="4131426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物理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39" name="直接连接符 38"/>
            <p:cNvCxnSpPr>
              <a:stCxn id="34" idx="3"/>
              <a:endCxn id="14" idx="1"/>
            </p:cNvCxnSpPr>
            <p:nvPr/>
          </p:nvCxnSpPr>
          <p:spPr>
            <a:xfrm>
              <a:off x="3526331" y="3110972"/>
              <a:ext cx="425301" cy="649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6" idx="3"/>
              <a:endCxn id="14" idx="1"/>
            </p:cNvCxnSpPr>
            <p:nvPr/>
          </p:nvCxnSpPr>
          <p:spPr>
            <a:xfrm>
              <a:off x="3536963" y="3753296"/>
              <a:ext cx="414669" cy="72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endCxn id="37" idx="3"/>
            </p:cNvCxnSpPr>
            <p:nvPr/>
          </p:nvCxnSpPr>
          <p:spPr>
            <a:xfrm flipH="1">
              <a:off x="3526331" y="3763930"/>
              <a:ext cx="425301" cy="622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肘形连接符 41"/>
          <p:cNvCxnSpPr>
            <a:stCxn id="45" idx="1"/>
            <a:endCxn id="4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47" idx="1"/>
            <a:endCxn id="4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48" idx="1"/>
            <a:endCxn id="4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76177" y="2439387"/>
            <a:ext cx="9742016" cy="4042134"/>
            <a:chOff x="1576177" y="2439387"/>
            <a:chExt cx="9742016" cy="4042134"/>
          </a:xfrm>
        </p:grpSpPr>
        <p:sp>
          <p:nvSpPr>
            <p:cNvPr id="13" name="矩形 12"/>
            <p:cNvSpPr/>
            <p:nvPr/>
          </p:nvSpPr>
          <p:spPr>
            <a:xfrm>
              <a:off x="3869266" y="2439387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需求分析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576177" y="3519538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30456" y="3519538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行为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90374" y="4643009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数据库实施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790373" y="5769139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数据库运行与维护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箭头连接符 19"/>
            <p:cNvCxnSpPr>
              <a:stCxn id="13" idx="2"/>
              <a:endCxn id="14" idx="0"/>
            </p:cNvCxnSpPr>
            <p:nvPr/>
          </p:nvCxnSpPr>
          <p:spPr>
            <a:xfrm flipH="1">
              <a:off x="2805090" y="3151769"/>
              <a:ext cx="2293089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2"/>
              <a:endCxn id="16" idx="0"/>
            </p:cNvCxnSpPr>
            <p:nvPr/>
          </p:nvCxnSpPr>
          <p:spPr>
            <a:xfrm>
              <a:off x="5098179" y="3151769"/>
              <a:ext cx="2261190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2"/>
            </p:cNvCxnSpPr>
            <p:nvPr/>
          </p:nvCxnSpPr>
          <p:spPr>
            <a:xfrm>
              <a:off x="2805090" y="4231920"/>
              <a:ext cx="1851253" cy="383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6" idx="2"/>
            </p:cNvCxnSpPr>
            <p:nvPr/>
          </p:nvCxnSpPr>
          <p:spPr>
            <a:xfrm flipH="1">
              <a:off x="5485683" y="4231920"/>
              <a:ext cx="1873686" cy="375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7" idx="2"/>
              <a:endCxn id="18" idx="0"/>
            </p:cNvCxnSpPr>
            <p:nvPr/>
          </p:nvCxnSpPr>
          <p:spPr>
            <a:xfrm flipH="1">
              <a:off x="5019286" y="5355391"/>
              <a:ext cx="1" cy="413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9079905" y="3000313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功能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090537" y="3642637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事务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079905" y="4276129"/>
              <a:ext cx="2227656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程序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39" name="直接连接符 38"/>
            <p:cNvCxnSpPr>
              <a:stCxn id="34" idx="1"/>
              <a:endCxn id="16" idx="3"/>
            </p:cNvCxnSpPr>
            <p:nvPr/>
          </p:nvCxnSpPr>
          <p:spPr>
            <a:xfrm flipH="1">
              <a:off x="8588281" y="3255675"/>
              <a:ext cx="491624" cy="62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588281" y="3870090"/>
              <a:ext cx="4916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37" idx="1"/>
              <a:endCxn id="16" idx="3"/>
            </p:cNvCxnSpPr>
            <p:nvPr/>
          </p:nvCxnSpPr>
          <p:spPr>
            <a:xfrm flipH="1" flipV="1">
              <a:off x="8588281" y="3875729"/>
              <a:ext cx="491624" cy="655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肘形连接符 28"/>
          <p:cNvCxnSpPr>
            <a:stCxn id="35" idx="1"/>
            <a:endCxn id="2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38" idx="1"/>
            <a:endCxn id="2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1" idx="1"/>
            <a:endCxn id="2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关系数据模型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关系的完整性约束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（简单应用）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477927" y="2987749"/>
          <a:ext cx="9973338" cy="270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692192" y="5528928"/>
            <a:ext cx="7207437" cy="967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9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教师（</a:t>
            </a:r>
            <a:r>
              <a:rPr lang="zh-CN" altLang="en-US" sz="2000" u="sng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职工号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，姓名，性别，职称，系编号）</a:t>
            </a:r>
            <a:endParaRPr lang="en-US" altLang="zh-CN" sz="20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     系（</a:t>
            </a:r>
            <a:r>
              <a:rPr lang="zh-CN" altLang="en-US" sz="2000" u="sng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系编号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，系名，办公地点，办公电话）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599" y="225000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分类：</a:t>
            </a:r>
          </a:p>
        </p:txBody>
      </p:sp>
      <p:sp>
        <p:nvSpPr>
          <p:cNvPr id="9" name="矩形 8"/>
          <p:cNvSpPr/>
          <p:nvPr/>
        </p:nvSpPr>
        <p:spPr>
          <a:xfrm>
            <a:off x="7351309" y="412560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139754" y="233392"/>
            <a:ext cx="141081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4" idx="1"/>
            <a:endCxn id="9" idx="3"/>
          </p:cNvCxnSpPr>
          <p:nvPr/>
        </p:nvCxnSpPr>
        <p:spPr>
          <a:xfrm rot="10800000">
            <a:off x="9139754" y="564214"/>
            <a:ext cx="141081" cy="143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5" idx="1"/>
            <a:endCxn id="9" idx="3"/>
          </p:cNvCxnSpPr>
          <p:nvPr/>
        </p:nvCxnSpPr>
        <p:spPr>
          <a:xfrm rot="10800000">
            <a:off x="9139753" y="564214"/>
            <a:ext cx="155452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0834" y="446705"/>
            <a:ext cx="1633914" cy="237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关系数据模型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205" y="759601"/>
            <a:ext cx="2780685" cy="2931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关系数据库的规范化理论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2.2.3.1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实体完整性约束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55953" y="2351685"/>
            <a:ext cx="7879914" cy="4042134"/>
            <a:chOff x="2773909" y="2351685"/>
            <a:chExt cx="7879914" cy="4042134"/>
          </a:xfrm>
        </p:grpSpPr>
        <p:sp>
          <p:nvSpPr>
            <p:cNvPr id="13" name="矩形 12"/>
            <p:cNvSpPr/>
            <p:nvPr/>
          </p:nvSpPr>
          <p:spPr>
            <a:xfrm>
              <a:off x="5066998" y="2351685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需求分析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3909" y="3431836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8188" y="3431836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行为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988106" y="4555307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数据库实施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88105" y="5681437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数据库运行与维护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箭头连接符 19"/>
            <p:cNvCxnSpPr>
              <a:stCxn id="13" idx="2"/>
              <a:endCxn id="14" idx="0"/>
            </p:cNvCxnSpPr>
            <p:nvPr/>
          </p:nvCxnSpPr>
          <p:spPr>
            <a:xfrm flipH="1">
              <a:off x="4002822" y="3064067"/>
              <a:ext cx="2293089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2"/>
              <a:endCxn id="16" idx="0"/>
            </p:cNvCxnSpPr>
            <p:nvPr/>
          </p:nvCxnSpPr>
          <p:spPr>
            <a:xfrm>
              <a:off x="6295911" y="3064067"/>
              <a:ext cx="2261190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2"/>
            </p:cNvCxnSpPr>
            <p:nvPr/>
          </p:nvCxnSpPr>
          <p:spPr>
            <a:xfrm>
              <a:off x="4002822" y="4144218"/>
              <a:ext cx="1851253" cy="383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6" idx="2"/>
            </p:cNvCxnSpPr>
            <p:nvPr/>
          </p:nvCxnSpPr>
          <p:spPr>
            <a:xfrm flipH="1">
              <a:off x="6683415" y="4144218"/>
              <a:ext cx="1873686" cy="375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7" idx="2"/>
              <a:endCxn id="18" idx="0"/>
            </p:cNvCxnSpPr>
            <p:nvPr/>
          </p:nvCxnSpPr>
          <p:spPr>
            <a:xfrm flipH="1">
              <a:off x="6217018" y="5267689"/>
              <a:ext cx="1" cy="413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8111421" y="4492101"/>
              <a:ext cx="2531770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加载数据库数据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22053" y="5134425"/>
              <a:ext cx="2531770" cy="5107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调试运行应用程序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5" name="直接连接符 24"/>
            <p:cNvCxnSpPr>
              <a:stCxn id="22" idx="1"/>
              <a:endCxn id="17" idx="3"/>
            </p:cNvCxnSpPr>
            <p:nvPr/>
          </p:nvCxnSpPr>
          <p:spPr>
            <a:xfrm flipH="1">
              <a:off x="7445931" y="4747463"/>
              <a:ext cx="665490" cy="1640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3" idx="1"/>
              <a:endCxn id="17" idx="3"/>
            </p:cNvCxnSpPr>
            <p:nvPr/>
          </p:nvCxnSpPr>
          <p:spPr>
            <a:xfrm flipH="1" flipV="1">
              <a:off x="7445931" y="4911498"/>
              <a:ext cx="676122" cy="4782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" name="肘形连接符 29"/>
          <p:cNvCxnSpPr>
            <a:stCxn id="34" idx="1"/>
            <a:endCxn id="26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35" idx="1"/>
            <a:endCxn id="26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1"/>
            <a:endCxn id="26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38930" y="4493137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概念结构设计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38929" y="2647407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功能设计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050533" y="2716401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结构设计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50533" y="3815109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数据库实施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50533" y="4908757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行为设计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8931" y="3862598"/>
            <a:ext cx="283008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程序设计</a:t>
            </a:r>
          </a:p>
        </p:txBody>
      </p:sp>
      <p:pic>
        <p:nvPicPr>
          <p:cNvPr id="20" name="Picture 2" descr="https://timgsa.baidu.com/timg?image&amp;quality=80&amp;size=b9999_10000&amp;sec=1522836045193&amp;di=f842e581320f6c8e0d90cd2827745804&amp;imgtype=0&amp;src=http%3A%2F%2Fwww.5577.com%2Fup%2F2013-9%2F2013951033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r="22030"/>
          <a:stretch>
            <a:fillRect/>
          </a:stretch>
        </p:blipFill>
        <p:spPr bwMode="auto">
          <a:xfrm>
            <a:off x="9556600" y="5484060"/>
            <a:ext cx="2001518" cy="8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038930" y="2085195"/>
            <a:ext cx="39149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加载数据库数据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8928" y="3255240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事务设计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8930" y="5067965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逻辑结构设计</a:t>
            </a:r>
            <a:endParaRPr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8930" y="5616388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物理结构设计</a:t>
            </a:r>
            <a:endParaRPr lang="zh-CN" alt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38927" y="6131694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调试运行应用程序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30" idx="1"/>
            <a:endCxn id="26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6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32" idx="1"/>
            <a:endCxn id="26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数据库设计的过程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63526" cy="19457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数据库的生命周期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20134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设计内容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4438233"/>
              <a:ext cx="563526" cy="1197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设计方法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5660060"/>
              <a:ext cx="563526" cy="11979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设计过程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967965"/>
              <a:ext cx="563526" cy="12121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设计目标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38930" y="4493137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概念结构设计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38929" y="2647407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功能设计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050533" y="2716401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结构设计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50533" y="3815109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数据库实施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50533" y="4908757"/>
            <a:ext cx="2573080" cy="747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行为设计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623613" y="3052829"/>
            <a:ext cx="1615011" cy="15101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5" idx="3"/>
          </p:cNvCxnSpPr>
          <p:nvPr/>
        </p:nvCxnSpPr>
        <p:spPr>
          <a:xfrm flipV="1">
            <a:off x="4623613" y="3090313"/>
            <a:ext cx="1531413" cy="219235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8931" y="3862598"/>
            <a:ext cx="283008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程序设计</a:t>
            </a:r>
          </a:p>
        </p:txBody>
      </p:sp>
      <p:pic>
        <p:nvPicPr>
          <p:cNvPr id="20" name="Picture 2" descr="https://timgsa.baidu.com/timg?image&amp;quality=80&amp;size=b9999_10000&amp;sec=1522836045193&amp;di=f842e581320f6c8e0d90cd2827745804&amp;imgtype=0&amp;src=http%3A%2F%2Fwww.5577.com%2Fup%2F2013-9%2F2013951033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r="22030"/>
          <a:stretch>
            <a:fillRect/>
          </a:stretch>
        </p:blipFill>
        <p:spPr bwMode="auto">
          <a:xfrm>
            <a:off x="9556600" y="5484060"/>
            <a:ext cx="2001518" cy="8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038930" y="2085195"/>
            <a:ext cx="39149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加载数据库数据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8928" y="3255240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事务设计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8930" y="5067965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逻辑结构设计</a:t>
            </a:r>
            <a:endParaRPr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8930" y="5616388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物理结构设计</a:t>
            </a:r>
            <a:endParaRPr lang="zh-CN" alt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38927" y="6131694"/>
            <a:ext cx="36782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调试运行应用程序</a:t>
            </a:r>
            <a:endParaRPr lang="zh-CN" altLang="en-US" sz="2400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623612" y="2403219"/>
            <a:ext cx="1531414" cy="178580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23613" y="4189022"/>
            <a:ext cx="1531413" cy="21735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623613" y="3052829"/>
            <a:ext cx="1615011" cy="214675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623613" y="3058581"/>
            <a:ext cx="1531413" cy="26230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623613" y="3538651"/>
            <a:ext cx="1615011" cy="176014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5" idx="3"/>
          </p:cNvCxnSpPr>
          <p:nvPr/>
        </p:nvCxnSpPr>
        <p:spPr>
          <a:xfrm flipV="1">
            <a:off x="4623613" y="4189023"/>
            <a:ext cx="1531413" cy="109364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肘形连接符 30"/>
          <p:cNvCxnSpPr>
            <a:stCxn id="34" idx="1"/>
            <a:endCxn id="30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35" idx="1"/>
            <a:endCxn id="30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1"/>
            <a:endCxn id="30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3.1.5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数据库设计的过程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对于数据库的生命周期，属于数据库实现阶段的工作的是（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数据库的修改与调整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对于数据库的生命周期，属于数据库实现阶段的工作的是（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数据库的修改与调整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、数据库设计有两个十分重要的目标，即满足（      ）和良好的数据库性能。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、数据库设计有两个十分重要的目标，即满足（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应用功能需求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）和良好的数据库性能。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、数据库设计方法可分为三类，即（      ）设计法、规范设计法、计算机辅助设计法。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、数据库设计方法可分为三类，即（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直观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）设计法、规范设计法、计算机辅助设计法。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、数据库设计过程的第一个阶段是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426"/>
  <p:tag name="KSO_WM_SLIDE_POSITION" val="66*58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9243_4"/>
  <p:tag name="KSO_WM_TEMPLATE_CATEGORY" val="custom"/>
  <p:tag name="KSO_WM_TEMPLATE_INDEX" val="20181556"/>
  <p:tag name="KSO_WM_SLIDE_ID" val="custom20181556_4"/>
  <p:tag name="KSO_WM_SLIDE_INDEX" val="4"/>
  <p:tag name="KSO_WM_TEMPLATE_SUBCATEGORY" val="comb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556"/>
  <p:tag name="KSO_WM_UNIT_ID" val="custom20181556_4*a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1556"/>
  <p:tag name="KSO_WM_UNIT_ID" val="custom20181556_4*f*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7076</Words>
  <Application>Microsoft Office PowerPoint</Application>
  <PresentationFormat>自定义</PresentationFormat>
  <Paragraphs>1835</Paragraphs>
  <Slides>102</Slides>
  <Notes>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3" baseType="lpstr">
      <vt:lpstr>Office 主题</vt:lpstr>
      <vt:lpstr>数据库系统原理</vt:lpstr>
      <vt:lpstr>讲 师 介 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孙小涵</cp:lastModifiedBy>
  <cp:revision>726</cp:revision>
  <dcterms:created xsi:type="dcterms:W3CDTF">2017-03-21T09:44:00Z</dcterms:created>
  <dcterms:modified xsi:type="dcterms:W3CDTF">2019-11-25T08:49:02Z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2052-10.1.0.7397</vt:lpwstr>
  </property>
</Properties>
</file>